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over-TextureForeGround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05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BB406-3CE5-464D-BEEC-F4587126E7FF}" type="datetimeFigureOut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4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234D-97C3-4BC1-8F0F-DAFB4DF1C041}" type="datetimeFigureOut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7EE9E-7B92-4E27-83CA-03B05B9FF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D2408-A56B-46A4-9BD6-DA5C534F3FDF}" type="datetimeFigureOut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8FC01-6401-42B0-8151-D1237A991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B44B8-6102-478D-A562-9DF2E796AFB9}" type="datetimeFigureOut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EDF96-9495-4434-8723-3F3068DD5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BCBBC-9772-4D8F-8463-1BB41A0F0756}" type="datetimeFigureOut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25A30-6443-4411-9011-7D0239DE6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rtlCol="0" anchor="b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rtlCol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10B74-2CAA-4817-BACA-AE457A55ADDF}" type="datetimeFigureOut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C524-9548-4464-83AB-279F2DFDE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8841B-B269-4B12-BC14-86A168A584A3}" type="datetimeFigureOut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C297C-B6B8-4A4C-AFBE-36B49E3A1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FBB8B-7D26-4BB0-A3E3-53B384D246B8}" type="datetimeFigureOut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C5D5C-671C-4CCD-AF4D-E1D9B9F75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8258F-443A-43F7-80DF-B58470B2254B}" type="datetimeFigureOut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DEF29-8A80-4734-85D4-01FF9A1D0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34657-6C61-4AF4-A142-60227278C5B6}" type="datetimeFigureOut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DEA9C-8C74-47C5-93F1-27EE5C100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09AB-744A-42EA-84AF-98DED8A1A77E}" type="datetimeFigureOut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226D3-95EF-4149-B846-EF7FCF7A3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Interior-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679B2-1686-4007-86D0-05CB59990017}" type="datetimeFigureOut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DB230-3236-4F8A-84AD-CCB557ABE3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89025" y="274638"/>
            <a:ext cx="7272338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89025" y="1801813"/>
            <a:ext cx="7272338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375" y="6356350"/>
            <a:ext cx="2428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F82CD3-6E7B-437B-B0DF-F6CF239E277A}" type="datetimeFigureOut">
              <a:rPr lang="en-US"/>
              <a:pPr>
                <a:defRPr/>
              </a:pPr>
              <a:t>3/24/2013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EB0B24-11B2-4DE4-A4D0-B28B455407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xStyles>
    <p:titleStyle>
      <a:lvl1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 kern="1200">
          <a:solidFill>
            <a:srgbClr val="404040"/>
          </a:solidFill>
          <a:latin typeface="+mj-lt"/>
          <a:ea typeface="+mj-ea"/>
          <a:cs typeface="+mj-cs"/>
        </a:defRPr>
      </a:lvl1pPr>
      <a:lvl2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</a:defRPr>
      </a:lvl2pPr>
      <a:lvl3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</a:defRPr>
      </a:lvl3pPr>
      <a:lvl4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</a:defRPr>
      </a:lvl4pPr>
      <a:lvl5pPr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</a:defRPr>
      </a:lvl5pPr>
      <a:lvl6pPr marL="4572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</a:defRPr>
      </a:lvl6pPr>
      <a:lvl7pPr marL="9144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</a:defRPr>
      </a:lvl7pPr>
      <a:lvl8pPr marL="13716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</a:defRPr>
      </a:lvl8pPr>
      <a:lvl9pPr marL="1828800" algn="ctr" rtl="0" fontAlgn="base">
        <a:lnSpc>
          <a:spcPts val="5200"/>
        </a:lnSpc>
        <a:spcBef>
          <a:spcPct val="0"/>
        </a:spcBef>
        <a:spcAft>
          <a:spcPct val="0"/>
        </a:spcAft>
        <a:defRPr sz="4800" b="1">
          <a:solidFill>
            <a:srgbClr val="404040"/>
          </a:solidFill>
          <a:latin typeface="Candara" pitchFamily="34" charset="0"/>
        </a:defRPr>
      </a:lvl9pPr>
    </p:titleStyle>
    <p:bodyStyle>
      <a:lvl1pPr marL="282575" indent="-282575" algn="l" rtl="0" fontAlgn="base">
        <a:spcBef>
          <a:spcPts val="2000"/>
        </a:spcBef>
        <a:spcAft>
          <a:spcPct val="0"/>
        </a:spcAft>
        <a:buFont typeface="Wingdings" pitchFamily="2" charset="2"/>
        <a:buChar char=""/>
        <a:defRPr sz="2400" kern="1200">
          <a:solidFill>
            <a:srgbClr val="404040"/>
          </a:solidFill>
          <a:latin typeface="+mn-lt"/>
          <a:ea typeface="+mn-ea"/>
          <a:cs typeface="+mn-cs"/>
        </a:defRPr>
      </a:lvl1pPr>
      <a:lvl2pPr marL="577850" indent="-2952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sz="2200" kern="1200">
          <a:solidFill>
            <a:srgbClr val="404040"/>
          </a:solidFill>
          <a:latin typeface="+mn-lt"/>
          <a:ea typeface="+mn-ea"/>
          <a:cs typeface="+mn-cs"/>
        </a:defRPr>
      </a:lvl2pPr>
      <a:lvl3pPr marL="860425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sz="2000" kern="1200">
          <a:solidFill>
            <a:srgbClr val="404040"/>
          </a:solidFill>
          <a:latin typeface="+mn-lt"/>
          <a:ea typeface="+mn-ea"/>
          <a:cs typeface="+mn-cs"/>
        </a:defRPr>
      </a:lvl3pPr>
      <a:lvl4pPr marL="1143000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+mn-ea"/>
          <a:cs typeface="+mn-cs"/>
        </a:defRPr>
      </a:lvl4pPr>
      <a:lvl5pPr marL="1425575" indent="-282575" algn="l" rtl="0" fontAlgn="base">
        <a:spcBef>
          <a:spcPts val="600"/>
        </a:spcBef>
        <a:spcAft>
          <a:spcPct val="0"/>
        </a:spcAft>
        <a:buFont typeface="Wingdings" pitchFamily="2" charset="2"/>
        <a:buChar char=""/>
        <a:defRPr kern="1200">
          <a:solidFill>
            <a:srgbClr val="404040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Serving Our Generation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Acts 13:36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smtClean="0"/>
              <a:t>Serving Our Generation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smtClean="0">
                <a:solidFill>
                  <a:schemeClr val="tx1"/>
                </a:solidFill>
              </a:rPr>
              <a:t>Serving Our Family </a:t>
            </a:r>
            <a:r>
              <a:rPr lang="en-US" sz="3200" smtClean="0">
                <a:solidFill>
                  <a:srgbClr val="972109"/>
                </a:solidFill>
              </a:rPr>
              <a:t>(Prov.24:3-4)</a:t>
            </a:r>
          </a:p>
          <a:p>
            <a:pPr lvl="1"/>
            <a:r>
              <a:rPr lang="en-US" sz="3200" smtClean="0">
                <a:solidFill>
                  <a:srgbClr val="000000"/>
                </a:solidFill>
              </a:rPr>
              <a:t>Start Early</a:t>
            </a:r>
          </a:p>
          <a:p>
            <a:pPr lvl="1"/>
            <a:r>
              <a:rPr lang="en-US" sz="3200" smtClean="0">
                <a:solidFill>
                  <a:srgbClr val="000000"/>
                </a:solidFill>
              </a:rPr>
              <a:t>Stay Balanced</a:t>
            </a:r>
          </a:p>
          <a:p>
            <a:pPr lvl="1"/>
            <a:r>
              <a:rPr lang="en-US" sz="3200" smtClean="0">
                <a:solidFill>
                  <a:srgbClr val="000000"/>
                </a:solidFill>
              </a:rPr>
              <a:t>Be Consistent</a:t>
            </a:r>
          </a:p>
          <a:p>
            <a:r>
              <a:rPr lang="en-US" sz="3600" smtClean="0">
                <a:solidFill>
                  <a:srgbClr val="000000"/>
                </a:solidFill>
              </a:rPr>
              <a:t>Serving Our Brethren </a:t>
            </a:r>
            <a:r>
              <a:rPr lang="en-US" sz="3200" smtClean="0">
                <a:solidFill>
                  <a:srgbClr val="972109"/>
                </a:solidFill>
              </a:rPr>
              <a:t>(Gal.5:13-14)</a:t>
            </a:r>
          </a:p>
          <a:p>
            <a:r>
              <a:rPr lang="en-US" sz="3600" smtClean="0">
                <a:solidFill>
                  <a:srgbClr val="000000"/>
                </a:solidFill>
              </a:rPr>
              <a:t>Serving The World </a:t>
            </a:r>
            <a:r>
              <a:rPr lang="en-US" sz="3200" smtClean="0">
                <a:solidFill>
                  <a:srgbClr val="972109"/>
                </a:solidFill>
              </a:rPr>
              <a:t>(Phlp.2:14-16)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Serving Our Generation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Acts 13:36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23</TotalTime>
  <Words>21</Words>
  <Application>Microsoft Macintosh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13</vt:i4>
      </vt:variant>
      <vt:variant>
        <vt:lpstr>Slide Titles</vt:lpstr>
      </vt:variant>
      <vt:variant>
        <vt:i4>4</vt:i4>
      </vt:variant>
    </vt:vector>
  </HeadingPairs>
  <TitlesOfParts>
    <vt:vector size="21" baseType="lpstr">
      <vt:lpstr>Candara</vt:lpstr>
      <vt:lpstr>Arial</vt:lpstr>
      <vt:lpstr>Wingdings</vt:lpstr>
      <vt:lpstr>Calibri</vt:lpstr>
      <vt:lpstr>Tradition</vt:lpstr>
      <vt:lpstr>Tradition</vt:lpstr>
      <vt:lpstr>Tradition</vt:lpstr>
      <vt:lpstr>Tradition</vt:lpstr>
      <vt:lpstr>Tradition</vt:lpstr>
      <vt:lpstr>Tradition</vt:lpstr>
      <vt:lpstr>Tradition</vt:lpstr>
      <vt:lpstr>Tradition</vt:lpstr>
      <vt:lpstr>Tradition</vt:lpstr>
      <vt:lpstr>Tradition</vt:lpstr>
      <vt:lpstr>Tradition</vt:lpstr>
      <vt:lpstr>Tradition</vt:lpstr>
      <vt:lpstr>Tradition</vt:lpstr>
      <vt:lpstr>Slide 1</vt:lpstr>
      <vt:lpstr>Slide 2</vt:lpstr>
      <vt:lpstr>Serving Our Generation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Serving Our Generation</dc:title>
  <dc:creator>Brett Hogland</dc:creator>
  <cp:lastModifiedBy>Randy Garrett</cp:lastModifiedBy>
  <cp:revision>4</cp:revision>
  <dcterms:created xsi:type="dcterms:W3CDTF">2013-03-24T12:44:39Z</dcterms:created>
  <dcterms:modified xsi:type="dcterms:W3CDTF">2013-03-24T14:31:58Z</dcterms:modified>
</cp:coreProperties>
</file>