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8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FF"/>
    <a:srgbClr val="FFCA21"/>
    <a:srgbClr val="002346"/>
    <a:srgbClr val="003366"/>
    <a:srgbClr val="800000"/>
    <a:srgbClr val="92001C"/>
    <a:srgbClr val="B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3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0B427-B269-4491-840E-BCF6844DE2DB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DA02C-32CB-4667-B18A-12EBB348DF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3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DF0B-D9E1-447B-AF37-1ED4C67E5165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F05B-FE69-4513-9014-FFC897998959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B0A-4D13-40DC-958F-97FFC5152C5D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341F-E692-48E2-955C-C38712076727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A85-EA31-4245-A4B6-05371C06D083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118-A7C7-451E-8FCD-BF7F62081680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DC5C-7DDE-44DC-888E-500DC7168256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C9B9-2294-495F-8E32-8A6DDA505693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73B2-51CF-4B22-A402-B07CC723AAB8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C5DC-F0B7-4C72-B7BA-70DB2A51F07D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5CF-5A87-4E25-8537-08EA3C476D88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66"/>
            </a:gs>
            <a:gs pos="50000">
              <a:srgbClr val="002346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1221-8F70-4CCA-A58B-6CECE5905350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3385-2170-4B5D-A77F-57A2D2722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462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399"/>
            <a:ext cx="3858326" cy="3847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000" y="533400"/>
            <a:ext cx="5638800" cy="384720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tx1">
                <a:alpha val="90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What kind of person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am I?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What does the Lord see when 	He sees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heart?</a:t>
            </a:r>
          </a:p>
          <a:p>
            <a:pPr marL="287338" lvl="1">
              <a:tabLst>
                <a:tab pos="231775" algn="l"/>
              </a:tabLs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Acts 1:24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Heb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4:13</a:t>
            </a:r>
          </a:p>
          <a:p>
            <a:pPr>
              <a:tabLst>
                <a:tab pos="231775" algn="l"/>
              </a:tabLst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That is up to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us:</a:t>
            </a: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ur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choice –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decision</a:t>
            </a:r>
          </a:p>
          <a:p>
            <a:pPr lvl="1"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make it every day!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876800"/>
            <a:ext cx="31242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 Christian?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4876800"/>
            <a:ext cx="43434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 faithful Christian?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5943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Monotype Corsiva" pitchFamily="66" charset="0"/>
              </a:rPr>
              <a:t>As a man thinks in his heart, so is he…</a:t>
            </a:r>
            <a:endParaRPr lang="en-US" sz="36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Heart Reveals the Man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heart is revealed by our words and our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actions 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Prov. 4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:23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heart can deceive us and lead us into sinful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ways 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Jer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17:9-10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What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are thinking becomes who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are: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Child of God or child of the devil?          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Jn. 8:42-44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16002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 A Man Thinks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 </a:t>
            </a:r>
            <a:r>
              <a:rPr lang="en-US" sz="3600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decide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what kind of person we will be</a:t>
            </a:r>
            <a:endParaRPr lang="en-US" sz="36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are what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think 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Psa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19:14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Prov.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3:1-5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Created upright, but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follow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heart into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sin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Eccl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7:29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Jas.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1:14-15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Rom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7:9-10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“Where the mind goes, the man follows”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(Meyer)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16002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 A Man Thinks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 </a:t>
            </a:r>
            <a:r>
              <a:rPr lang="en-US" sz="3600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decide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what kind of person we will be</a:t>
            </a:r>
            <a:endParaRPr lang="en-US" sz="36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What are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Reading?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Col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3:16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Tim. 4:13, 15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Watching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? 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Jn. 4:35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Matt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9:36</a:t>
            </a:r>
            <a:endParaRPr lang="en-U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Thinking about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? 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Phil. 4:8-9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8288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His Heart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heart is the fountainhead of our 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principle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character and conduct</a:t>
            </a:r>
            <a:endParaRPr lang="en-US" sz="36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5814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are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not defined by our exterior, but by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what is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inside of us</a:t>
            </a:r>
            <a:endParaRPr lang="en-US" sz="3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Good man…evil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man (</a:t>
            </a:r>
            <a:r>
              <a:rPr 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Luke 6:43-45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Callout 6"/>
          <p:cNvSpPr/>
          <p:nvPr/>
        </p:nvSpPr>
        <p:spPr>
          <a:xfrm>
            <a:off x="838200" y="762000"/>
            <a:ext cx="2438400" cy="1752600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 pitchFamily="18" charset="0"/>
              </a:rPr>
              <a:t>Good man</a:t>
            </a:r>
            <a:endParaRPr lang="en-US" sz="32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5715000" y="838200"/>
            <a:ext cx="2438400" cy="1752600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 pitchFamily="18" charset="0"/>
              </a:rPr>
              <a:t>Evil man</a:t>
            </a:r>
            <a:endParaRPr lang="en-US" sz="32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838200" y="2743200"/>
            <a:ext cx="2438400" cy="2057400"/>
          </a:xfrm>
          <a:prstGeom prst="downArrowCallout">
            <a:avLst/>
          </a:prstGeom>
          <a:solidFill>
            <a:srgbClr val="FFCA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small" dirty="0" smtClean="0">
                <a:solidFill>
                  <a:schemeClr val="tx1"/>
                </a:solidFill>
                <a:latin typeface="Cambria" pitchFamily="18" charset="0"/>
              </a:rPr>
              <a:t>Good Treasure      of his Heart</a:t>
            </a:r>
            <a:endParaRPr lang="en-US" sz="2800" b="1" cap="small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838200" y="4953000"/>
            <a:ext cx="2438400" cy="1143000"/>
          </a:xfrm>
          <a:prstGeom prst="flowChartProces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 pitchFamily="18" charset="0"/>
              </a:rPr>
              <a:t>Good things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381001"/>
            <a:ext cx="762000" cy="6172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LUKE </a:t>
            </a:r>
          </a:p>
          <a:p>
            <a:pPr algn="ctr"/>
            <a:r>
              <a:rPr lang="en-US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6 : 45</a:t>
            </a:r>
            <a:endParaRPr lang="en-US" sz="4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5715000" y="2743200"/>
            <a:ext cx="2438400" cy="2057400"/>
          </a:xfrm>
          <a:prstGeom prst="downArrowCallout">
            <a:avLst/>
          </a:prstGeom>
          <a:solidFill>
            <a:srgbClr val="FFCA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small" dirty="0" smtClean="0">
                <a:solidFill>
                  <a:schemeClr val="tx1"/>
                </a:solidFill>
                <a:latin typeface="Cambria" pitchFamily="18" charset="0"/>
              </a:rPr>
              <a:t>Evil   Treasure      of his Heart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5715000" y="4953000"/>
            <a:ext cx="2438400" cy="1143000"/>
          </a:xfrm>
          <a:prstGeom prst="flowChartProces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mbria" pitchFamily="18" charset="0"/>
              </a:rPr>
              <a:t>Evil things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7526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His Heart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heart is the fountainhead of our 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principle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character and conduct</a:t>
            </a:r>
            <a:endParaRPr lang="en-US" sz="36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648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are defined by what is inside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us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09588" lvl="1" indent="-277813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Good man…evil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man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Luke 6:43-45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347663" indent="-347663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Defilement comes from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within (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Mk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7:14-16,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20-23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747713" lvl="1" indent="-347663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Sin is practiced by fulfilling the lusts of the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mind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2:3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747713" lvl="1" indent="-347663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Vain, darkened, alienated, ignorant, blindness of heart…past feeling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sinful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life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4:17-19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8288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His Heart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heart is the fountainhead of our 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principle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character and conduct</a:t>
            </a:r>
            <a:endParaRPr lang="en-US" sz="36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610600" cy="4343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Conversion                 Change of heart          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4:20-24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Rom.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12:1-2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09588" lvl="1" indent="-277813"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Bible calls that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change of heart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</a:t>
            </a:r>
            <a:r>
              <a:rPr lang="en-US" sz="32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</a:t>
            </a:r>
            <a:r>
              <a:rPr lang="en-US" sz="3200" b="1" cap="small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epentance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”</a:t>
            </a:r>
          </a:p>
          <a:p>
            <a:pPr marL="509588" lvl="1" indent="-277813"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Renewed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spirit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of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mind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4:23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09588" lvl="1" indent="-277813"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Repentance p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roduces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changes in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way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live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Cor.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7:10-11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3581400" y="2590800"/>
            <a:ext cx="1295400" cy="533400"/>
          </a:xfrm>
          <a:prstGeom prst="notchedRightArrow">
            <a:avLst/>
          </a:prstGeom>
          <a:solidFill>
            <a:srgbClr val="FFCA21"/>
          </a:solidFill>
          <a:ln w="12700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/>
          </a:bodyPr>
          <a:lstStyle/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deception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	…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liar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Col</a:t>
            </a: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3:9-10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self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…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selfish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Tim.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3:1-2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money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    	…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greedy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Tim.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6:9-10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immorality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	…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lustful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  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Matt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5:28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648200" cy="5257800"/>
          </a:xfrm>
        </p:spPr>
        <p:txBody>
          <a:bodyPr>
            <a:noAutofit/>
          </a:bodyPr>
          <a:lstStyle/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truthfulness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	…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honest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</a:t>
            </a: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4:25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others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     	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lov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ing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Rom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12:10-13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blessings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…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content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1Tim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6:6-8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moral purity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…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pure in heart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                	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Cor.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6:18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12192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 Is He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life is defined by what is in our heart</a:t>
            </a:r>
            <a:endParaRPr lang="en-US" sz="36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356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The Heart Reveals the Man</vt:lpstr>
      <vt:lpstr>As A Man Thinks: We decide what kind of person we will be</vt:lpstr>
      <vt:lpstr>As A Man Thinks: We decide what kind of person we will be</vt:lpstr>
      <vt:lpstr>In His Heart: Our heart is the fountainhead of our principles, character and conduct</vt:lpstr>
      <vt:lpstr>PowerPoint Presentation</vt:lpstr>
      <vt:lpstr>In His Heart: Our heart is the fountainhead of our principles, character and conduct</vt:lpstr>
      <vt:lpstr>In His Heart: Our heart is the fountainhead of our principles, character and conduct</vt:lpstr>
      <vt:lpstr>So Is He: Our life is defined by what is in our heart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Harry Osborne;edited from Joe Price</dc:creator>
  <cp:lastModifiedBy>Harry</cp:lastModifiedBy>
  <cp:revision>51</cp:revision>
  <dcterms:created xsi:type="dcterms:W3CDTF">2012-03-30T15:25:01Z</dcterms:created>
  <dcterms:modified xsi:type="dcterms:W3CDTF">2013-04-21T12:23:52Z</dcterms:modified>
</cp:coreProperties>
</file>