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65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4C"/>
    <a:srgbClr val="006699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9169" autoAdjust="0"/>
  </p:normalViewPr>
  <p:slideViewPr>
    <p:cSldViewPr>
      <p:cViewPr>
        <p:scale>
          <a:sx n="66" d="100"/>
          <a:sy n="66" d="100"/>
        </p:scale>
        <p:origin x="-86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897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0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10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993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1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1"/>
            <a:ext cx="9144000" cy="2457450"/>
          </a:xfrm>
          <a:effectLst>
            <a:outerShdw dist="53882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8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Greatest Blessing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he whose transgression is forgiven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whose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sin is covered.</a:t>
            </a:r>
            <a:b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 is the man to whom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does not impute iniquity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whose spirit there is no deceit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kept silent, my bones grew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through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groaning all the day long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day and night Your hand was heavy upon me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my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vitality was turned into the drought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summer. Selah</a:t>
            </a:r>
          </a:p>
          <a:p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acknowledged my sin to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You,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iniquity I have not hidden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said, “I will confess my transgressions to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,”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forgave the iniquity of my sin. 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cause everyone who is godly shall pray to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in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time when You may be found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surely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flood of great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 they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not come near him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 are my hiding place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preserve me from trouble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surround me with songs of deliverance. 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instruct you and teach you in the way you should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go; I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guide you with My eye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like the horse or like the mule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have no understanding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harnessed with bit and bridle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else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not come near you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sorrows shall be to the wicked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trusts in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mercy shall surround him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220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rejoice, you righteous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 for joy, all you upright in heart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2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" y="685800"/>
            <a:ext cx="8991600" cy="1752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200" y="2438400"/>
            <a:ext cx="8991600" cy="2133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" y="4572000"/>
            <a:ext cx="8991600" cy="2209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8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he whose transgression is forgiven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whose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sin is covered.</a:t>
            </a:r>
            <a:b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 is the man to whom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does not impute iniquity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whose spirit there is no deceit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kept silent, my bones grew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through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groaning all the day long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day and night Your hand was heavy upon me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my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vitality was turned into the drought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summer. Selah</a:t>
            </a:r>
          </a:p>
          <a:p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43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dist="45791" dir="3378596" algn="ctr" rotWithShape="0">
              <a:schemeClr val="tx2"/>
            </a:outerShdw>
          </a:effectLst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Picturing 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Pictured in the most beautiful terms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Testament descriptions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103:12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removed as far as east from west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43:25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blotted out &amp; remembered no more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44:22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blotted out like a thick cloud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55:7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He will abundantly pardon”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 descriptions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1:7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through Christ’s blood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1:14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“Redemption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blood”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2:13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alive together with Christ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10:14f 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Perfected, sanctified, sin not remembered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he whose transgression is forgiven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whose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sin is covered.</a:t>
            </a:r>
            <a:b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 is the man to whom the </a:t>
            </a:r>
            <a:r>
              <a:rPr lang="en-US" sz="2200" cap="small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does not impute iniquity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whose spirit there is no deceit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kept silent, my bones grew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through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groaning all the day long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day and night Your hand was heavy upon me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my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vitality was turned into the drought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summer. Selah</a:t>
            </a:r>
          </a:p>
          <a:p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acknowledged my sin to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You,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iniquity I have not hidden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said, “I will confess my transgressions to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,”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forgave the iniquity of my sin. 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cause everyone who is godly shall pray to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in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time when You may be found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surely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flood of great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 they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not come near him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 are my hiding place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preserve me from trouble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surround me with songs of deliverance. 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Selah</a:t>
            </a:r>
            <a:endParaRPr lang="en-US" sz="2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06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dist="45791" dir="3378596" algn="ctr" rotWithShape="0">
              <a:schemeClr val="tx2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 Forgiveness Rightly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we realize our sins, must examine options on how we deal with our sins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remain silent &amp; try to hide them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28:13a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prosper if we cover our sins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29:15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Woe to those who hide sin in the dark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30:1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counsel &amp; devise plan to sin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way is to acknowledge our sins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28:13b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confess &amp; forsake, we obtain mercy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1:9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confess, He is faithful to forgive all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15:18-21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returning to lost love of one’s father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he whose transgression is forgiven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whose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sin is covered.</a:t>
            </a:r>
            <a:b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 is the man to whom the </a:t>
            </a:r>
            <a:r>
              <a:rPr lang="en-US" sz="2200" cap="small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does not impute iniquity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whose spirit there is no deceit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kept silent, my bones grew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through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groaning all the day long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day and night Your hand was heavy upon me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my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vitality was turned into the drought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summer. Selah</a:t>
            </a:r>
          </a:p>
          <a:p>
            <a:endParaRPr lang="en-US" sz="800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acknowledged my sin to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You, and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iniquity I have not hidden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said, “I will confess my transgressions to the </a:t>
            </a:r>
            <a:r>
              <a:rPr lang="en-US" sz="2200" cap="small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,” and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forgave the iniquity of my sin. </a:t>
            </a:r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cause everyone who is godly shall pray to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in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time when You may be found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surely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flood of great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waters they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not come near him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200" b="1" baseline="30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 are my hiding place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preserve me from trouble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surround me with songs of deliverance. 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instruct you and teach you in the way you should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go; I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guide you with My eye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like the horse or like the mule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have no understanding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harnessed with bit and bridle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else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not come near you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sorrows shall be to the wicked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trusts in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mercy shall surround him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glad 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2200" cap="small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rejoice, you righteous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 for joy, all you upright in heart</a:t>
            </a:r>
            <a:r>
              <a:rPr lang="en-US" sz="2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2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62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42000">
              <a:srgbClr val="00334C"/>
            </a:gs>
            <a:gs pos="0">
              <a:srgbClr val="0066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effectLst>
            <a:outerShdw dist="45791" dir="3378596" algn="ctr" rotWithShape="0">
              <a:schemeClr val="tx2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Avoiding Future Sin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we are forgiven of past sins, how do we view sin to avoid it in the future?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begin by fearing the punishment for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10:28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 destruction of body &amp; soul in hell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1:7-9 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Render vengeance &amp; eternal destruction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must grow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as God sees it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9:10-15	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Unclean, abomination, filth, great guilt…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15:15-16	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wanting to eat with the pigs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2:20-22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 to vomit, sow wallowing in mire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step is to serve God out of love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4:16-19	 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love casts out fear; obey of love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76200"/>
            <a:ext cx="8686800" cy="1701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6600" b="1">
                <a:solidFill>
                  <a:srgbClr val="FFFF00"/>
                </a:solidFill>
              </a:rPr>
              <a:t>Do You Need Forgiveness Today?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14600" y="3048000"/>
            <a:ext cx="6629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chemeClr val="bg1"/>
                </a:solidFill>
              </a:rPr>
              <a:t>You can have it in Christ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4953000"/>
            <a:ext cx="9144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>
                <a:solidFill>
                  <a:srgbClr val="66FFFF"/>
                </a:solidFill>
              </a:rPr>
              <a:t>Why not leave the hopelessness of sin &amp; find forgiveness in Jesus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127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Wingdings</vt:lpstr>
      <vt:lpstr>Default Design</vt:lpstr>
      <vt:lpstr>Forgiveness: The Greatest Blessing</vt:lpstr>
      <vt:lpstr>Psalm 32:1-11</vt:lpstr>
      <vt:lpstr>Psalm 32:1-11</vt:lpstr>
      <vt:lpstr>Picturing Forgiveness</vt:lpstr>
      <vt:lpstr>Psalm 32:1-11</vt:lpstr>
      <vt:lpstr>Seeking Forgiveness Rightly</vt:lpstr>
      <vt:lpstr>Psalm 32:1-11</vt:lpstr>
      <vt:lpstr>Avoiding Future Sin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</dc:creator>
  <cp:lastModifiedBy>Harry</cp:lastModifiedBy>
  <cp:revision>14</cp:revision>
  <dcterms:created xsi:type="dcterms:W3CDTF">1601-01-01T00:00:00Z</dcterms:created>
  <dcterms:modified xsi:type="dcterms:W3CDTF">2013-05-05T12:32:09Z</dcterms:modified>
</cp:coreProperties>
</file>