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75" r:id="rId3"/>
    <p:sldId id="274" r:id="rId4"/>
    <p:sldId id="267" r:id="rId5"/>
    <p:sldId id="271" r:id="rId6"/>
    <p:sldId id="273" r:id="rId7"/>
    <p:sldId id="278" r:id="rId8"/>
    <p:sldId id="277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FF"/>
    <a:srgbClr val="800000"/>
    <a:srgbClr val="003366"/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E047FB-836C-47FA-B697-599BDA59A2A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E6CA9-AF8F-4524-8B4A-34B21560D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FF264-B5CD-474F-8760-607EBB004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6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88A65-AA96-46A0-8720-084842E30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8D69-218B-41AA-90A0-97726D3C4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223A-EE26-4848-A5AB-5D6EB3069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E4E5-3A8C-4379-9ED4-20DEDA63E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4B01-E710-45E4-8162-335C27C1E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4C729-BC74-476E-AD69-225E03BAA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1313E-B9AF-4B44-BC54-9FC8C4DD5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228A6-C7E1-47C6-A34B-AF34D3B25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66"/>
            </a:gs>
            <a:gs pos="50000">
              <a:srgbClr val="002448"/>
            </a:gs>
            <a:gs pos="100000">
              <a:srgbClr val="000000"/>
            </a:gs>
          </a:gsLst>
          <a:lin ang="5400000" scaled="0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5AB16E24-EA3E-47FB-9224-EA8EF01F33B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0678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 so stand fast in the L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067800" cy="464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 so stand fast in the L</a:t>
            </a:r>
            <a:r>
              <a:rPr lang="en-US" sz="2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09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1440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</a:t>
            </a:r>
            <a:r>
              <a:rPr lang="en-US" sz="26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2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1440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</a:t>
            </a:r>
            <a:r>
              <a:rPr lang="en-US" sz="26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</a:t>
            </a:r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implore </a:t>
            </a:r>
            <a:r>
              <a:rPr lang="en-US" sz="26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8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" y="228600"/>
            <a:ext cx="8839200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Stand Fast...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143000"/>
          </a:xfrm>
        </p:spPr>
        <p:txBody>
          <a:bodyPr anchor="ctr"/>
          <a:lstStyle/>
          <a:p>
            <a:pPr algn="ctr"/>
            <a:r>
              <a:rPr lang="en-US" sz="5000" b="1" dirty="0" smtClean="0"/>
              <a:t>We Must Be of One Mind</a:t>
            </a:r>
            <a:endParaRPr lang="en-US" sz="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44958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Unity of saints in a local church is essential</a:t>
            </a:r>
            <a:endParaRPr lang="en-US" sz="3600" b="1" dirty="0" smtClean="0">
              <a:solidFill>
                <a:srgbClr val="FFFFFF"/>
              </a:solidFill>
            </a:endParaRPr>
          </a:p>
          <a:p>
            <a:pPr lvl="1"/>
            <a:r>
              <a:rPr lang="en-US" sz="3600" b="1" i="1" dirty="0" smtClean="0">
                <a:solidFill>
                  <a:srgbClr val="FFFF66"/>
                </a:solidFill>
              </a:rPr>
              <a:t>Philippians 1:27</a:t>
            </a:r>
          </a:p>
          <a:p>
            <a:pPr lvl="1"/>
            <a:r>
              <a:rPr lang="en-US" sz="3600" b="1" i="1" dirty="0" smtClean="0">
                <a:solidFill>
                  <a:srgbClr val="FFFF66"/>
                </a:solidFill>
              </a:rPr>
              <a:t>1 Corinthians 1:10</a:t>
            </a:r>
          </a:p>
          <a:p>
            <a:pPr lvl="1"/>
            <a:r>
              <a:rPr lang="en-US" sz="3600" b="1" i="1" dirty="0" smtClean="0">
                <a:solidFill>
                  <a:srgbClr val="FFFF66"/>
                </a:solidFill>
              </a:rPr>
              <a:t>Ephesians 4:3-6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Cannot effectively stand for the Lord if there is faction in the local church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FFFFFF"/>
                </a:solidFill>
              </a:rPr>
              <a:t>A house divided against itself cannot stand</a:t>
            </a:r>
            <a:endParaRPr lang="en-US" sz="3600" b="1" i="1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1440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</a:t>
            </a:r>
            <a:r>
              <a:rPr lang="en-US" sz="26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8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" y="228600"/>
            <a:ext cx="8839200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Stand Fast...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143000"/>
          </a:xfrm>
        </p:spPr>
        <p:txBody>
          <a:bodyPr anchor="ctr"/>
          <a:lstStyle/>
          <a:p>
            <a:pPr algn="ctr"/>
            <a:r>
              <a:rPr lang="en-US" sz="5000" b="1" dirty="0" smtClean="0"/>
              <a:t>We Must Rejoice in the L</a:t>
            </a:r>
            <a:r>
              <a:rPr lang="en-US" sz="5000" b="1" cap="small" dirty="0" smtClean="0"/>
              <a:t>ord</a:t>
            </a:r>
            <a:endParaRPr lang="en-US" sz="5000" b="1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495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/>
              <a:t>Recognition that true joy is based on being in the Lord, not physical situation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Philippians 2:12-18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Philippians 3:1</a:t>
            </a:r>
            <a:endParaRPr lang="en-US" sz="3200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FFFF99"/>
                </a:solidFill>
              </a:rPr>
              <a:t>Remember, Paul wrote this from prison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/>
              <a:t>Joy is possible even in worst of times as measured by physical situations &amp; emotions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/>
              <a:t>Joy is based on our eternal hope in Christ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0777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pPr algn="ctr"/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If We Stand Fast…</a:t>
            </a: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066800"/>
          </a:xfrm>
        </p:spPr>
        <p:txBody>
          <a:bodyPr anchor="ctr"/>
          <a:lstStyle/>
          <a:p>
            <a:pPr algn="ctr"/>
            <a:r>
              <a:rPr lang="en-US" sz="5000" b="1" i="1" dirty="0"/>
              <a:t>Philippians </a:t>
            </a:r>
            <a:r>
              <a:rPr lang="en-US" sz="5000" b="1" i="1" dirty="0" smtClean="0"/>
              <a:t>4:1-7</a:t>
            </a: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286000"/>
            <a:ext cx="9144000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beloved and longed-for brethren, my joy and crown,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</a:t>
            </a:r>
            <a:r>
              <a:rPr lang="en-US" sz="26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beloved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implore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Euodia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implore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Syntyche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of the same mind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 you also, true companion, help these women who labored with me in the gospel,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rest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 workers, whose names are in the Book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 the Lord always. Again I will say, rejoice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gentleness be known to all men. The Lord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at hand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anxious for nothing, but in everything by prayer and supplication, with thanksgiving, let your requests be made known to God;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peace of God, which surpasses all understanding, will guard your hearts and minds through Christ Jesus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" y="228600"/>
            <a:ext cx="8839200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Stand Fast...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143000"/>
          </a:xfrm>
        </p:spPr>
        <p:txBody>
          <a:bodyPr anchor="ctr"/>
          <a:lstStyle/>
          <a:p>
            <a:pPr algn="ctr"/>
            <a:r>
              <a:rPr lang="en-US" sz="5000" b="1" dirty="0" smtClean="0"/>
              <a:t>We Must Pray unto God</a:t>
            </a:r>
            <a:endParaRPr lang="en-US" sz="5000" b="1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2860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/>
              <a:t>Prayer is always needed to maintain a proper focus on the spiritual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1 Peter 4:6-7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Matthew 6:25-33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Luke 11:5-13; 18:1f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b="1" i="1" dirty="0" smtClean="0">
                <a:solidFill>
                  <a:srgbClr val="FFFF66"/>
                </a:solidFill>
              </a:rPr>
              <a:t>1 Thessalonians 5:17</a:t>
            </a:r>
            <a:endParaRPr lang="en-US" sz="3200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 smtClean="0"/>
              <a:t>“Oh how praying rests the weary; Prayer will change the night to day; So w</a:t>
            </a:r>
            <a:r>
              <a:rPr lang="en-US" sz="3600" dirty="0" smtClean="0"/>
              <a:t>hen life seems dark &amp; dreary, </a:t>
            </a:r>
            <a:r>
              <a:rPr lang="en-US" sz="3600" b="1" dirty="0" smtClean="0">
                <a:solidFill>
                  <a:srgbClr val="FFFF00"/>
                </a:solidFill>
              </a:rPr>
              <a:t>D</a:t>
            </a:r>
            <a:r>
              <a:rPr lang="en-US" sz="3600" b="1" cap="small" dirty="0" smtClean="0">
                <a:solidFill>
                  <a:srgbClr val="FFFF00"/>
                </a:solidFill>
              </a:rPr>
              <a:t>on’t</a:t>
            </a:r>
            <a:r>
              <a:rPr lang="en-US" sz="3600" b="1" dirty="0" smtClean="0">
                <a:solidFill>
                  <a:srgbClr val="FFFF00"/>
                </a:solidFill>
              </a:rPr>
              <a:t> F</a:t>
            </a:r>
            <a:r>
              <a:rPr lang="en-US" sz="3600" b="1" cap="small" dirty="0" smtClean="0">
                <a:solidFill>
                  <a:srgbClr val="FFFF00"/>
                </a:solidFill>
              </a:rPr>
              <a:t>orget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cap="small" dirty="0" smtClean="0">
                <a:solidFill>
                  <a:srgbClr val="FFFF00"/>
                </a:solidFill>
              </a:rPr>
              <a:t>to</a:t>
            </a:r>
            <a:r>
              <a:rPr lang="en-US" sz="3600" b="1" dirty="0" smtClean="0">
                <a:solidFill>
                  <a:srgbClr val="FFFF00"/>
                </a:solidFill>
              </a:rPr>
              <a:t> P</a:t>
            </a:r>
            <a:r>
              <a:rPr lang="en-US" sz="3600" b="1" cap="small" dirty="0" smtClean="0">
                <a:solidFill>
                  <a:srgbClr val="FFFF00"/>
                </a:solidFill>
              </a:rPr>
              <a:t>ray</a:t>
            </a:r>
            <a:r>
              <a:rPr lang="en-US" sz="36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80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981200"/>
          </a:xfrm>
        </p:spPr>
        <p:txBody>
          <a:bodyPr anchor="ctr"/>
          <a:lstStyle/>
          <a:p>
            <a:pPr algn="ctr"/>
            <a:r>
              <a:rPr lang="en-US" sz="6600" b="1" dirty="0" smtClean="0"/>
              <a:t>And What Will Be the Result?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82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1932"/>
      </a:dk1>
      <a:lt1>
        <a:srgbClr val="FFFFFF"/>
      </a:lt1>
      <a:dk2>
        <a:srgbClr val="0000FF"/>
      </a:dk2>
      <a:lt2>
        <a:srgbClr val="FFFF00"/>
      </a:lt2>
      <a:accent1>
        <a:srgbClr val="99FFCC"/>
      </a:accent1>
      <a:accent2>
        <a:srgbClr val="01B0FF"/>
      </a:accent2>
      <a:accent3>
        <a:srgbClr val="AAAAFF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1218</TotalTime>
  <Words>365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Monotype Sorts</vt:lpstr>
      <vt:lpstr>Arial Narrow</vt:lpstr>
      <vt:lpstr>ZapfChan Bd BT</vt:lpstr>
      <vt:lpstr>high voltage</vt:lpstr>
      <vt:lpstr>If We Stand Fast…</vt:lpstr>
      <vt:lpstr>If We Stand Fast…</vt:lpstr>
      <vt:lpstr>If We Stand Fast…</vt:lpstr>
      <vt:lpstr>We Must Be of One Mind</vt:lpstr>
      <vt:lpstr>If We Stand Fast…</vt:lpstr>
      <vt:lpstr>We Must Rejoice in the Lord</vt:lpstr>
      <vt:lpstr>If We Stand Fast…</vt:lpstr>
      <vt:lpstr>We Must Pray unto God</vt:lpstr>
      <vt:lpstr>And What Will Be the Result?</vt:lpstr>
      <vt:lpstr>If We Stand Fast…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12</cp:revision>
  <dcterms:created xsi:type="dcterms:W3CDTF">2001-10-28T12:51:25Z</dcterms:created>
  <dcterms:modified xsi:type="dcterms:W3CDTF">2013-05-19T10:29:51Z</dcterms:modified>
</cp:coreProperties>
</file>