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1" r:id="rId2"/>
    <p:sldId id="269" r:id="rId3"/>
    <p:sldId id="262" r:id="rId4"/>
    <p:sldId id="263" r:id="rId5"/>
    <p:sldId id="264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EAEAEA"/>
    <a:srgbClr val="E6888A"/>
    <a:srgbClr val="0066FF"/>
    <a:srgbClr val="C0C0C0"/>
    <a:srgbClr val="FFFF99"/>
    <a:srgbClr val="FF9191"/>
    <a:srgbClr val="FFC9D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1" autoAdjust="0"/>
    <p:restoredTop sz="90864" autoAdjust="0"/>
  </p:normalViewPr>
  <p:slideViewPr>
    <p:cSldViewPr>
      <p:cViewPr varScale="1">
        <p:scale>
          <a:sx n="68" d="100"/>
          <a:sy n="68" d="100"/>
        </p:scale>
        <p:origin x="-4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920DA1-D696-4117-B7AF-9044078EAB2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0091D-2D97-4169-A474-E9841791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CB587-028B-4141-B0F8-08515FE52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CFB1F-64F2-4F4D-B235-78F33BC1C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4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8A8DC-D421-417F-823C-4A11451E7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6EB6E-A55F-4E09-B74F-721854B32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08016-ED44-43C0-8CE4-9A62A925B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30D34-A4C6-4ACE-B013-4C599A6A6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C2DF-EFE4-4968-AFF2-846ED22CFA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1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6D5B-24CD-417B-8B76-50E1C28EC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C7BDE-E22E-44F9-BE6B-F7708F757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583">
              <a:srgbClr val="000000"/>
            </a:gs>
            <a:gs pos="50000">
              <a:schemeClr val="bg1">
                <a:gamma/>
                <a:shade val="46275"/>
                <a:invGamma/>
              </a:schemeClr>
            </a:gs>
          </a:gsLst>
          <a:lin ang="18900000" scaled="1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F7EC5606-10C0-418B-8B50-83DBCF435E2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362200"/>
          </a:xfrm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6600" b="1" dirty="0" smtClean="0">
                <a:latin typeface="Times New Roman" charset="0"/>
              </a:rPr>
              <a:t>From Eliminating Evil to Instilling Obedience</a:t>
            </a:r>
            <a:endParaRPr lang="en-US" sz="6600" b="1" dirty="0">
              <a:latin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295400"/>
          </a:xfrm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4800" b="1" dirty="0">
                <a:latin typeface="Times New Roman" charset="0"/>
              </a:rPr>
              <a:t>James </a:t>
            </a:r>
            <a:r>
              <a:rPr lang="en-US" sz="4800" b="1" dirty="0" smtClean="0">
                <a:latin typeface="Times New Roman" charset="0"/>
              </a:rPr>
              <a:t>1:21-25</a:t>
            </a:r>
            <a:endParaRPr lang="en-US" sz="4800" b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 anchor="ctr"/>
          <a:lstStyle/>
          <a:p>
            <a:pPr algn="ctr"/>
            <a:r>
              <a:rPr lang="en-US" sz="4800" b="1" dirty="0" smtClean="0">
                <a:latin typeface="Times New Roman" charset="0"/>
              </a:rPr>
              <a:t>James 1:21-25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8991600" cy="5765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lay aside all filthiness and overflow of wickedness, and receive with meekness the implanted word, which is able to save your souls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 doers of the word, and not hearers only, deceiving yourselves.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anyone is a hearer of the word and not a doer, he is like a man observing his natural face in a mirror;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observes himself, goes away, and immediately forgets what kind of man he was.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who looks into the perfect law of liberty and continues in it, and is not a forgetful hearer but a doer of the work, this one will be blessed in what he does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6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n-US" sz="4800" b="1" dirty="0">
                <a:latin typeface="Times New Roman" charset="0"/>
              </a:rPr>
              <a:t>Must Eliminate Evil from Life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86800" cy="5334000"/>
          </a:xfrm>
          <a:effectLst/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i="1" dirty="0">
                <a:latin typeface="Times New Roman" charset="0"/>
              </a:rPr>
              <a:t>Put away </a:t>
            </a:r>
            <a:r>
              <a:rPr lang="en-US" sz="3600" b="1" i="1" dirty="0">
                <a:solidFill>
                  <a:schemeClr val="tx2"/>
                </a:solidFill>
                <a:latin typeface="Times New Roman" charset="0"/>
              </a:rPr>
              <a:t>all</a:t>
            </a:r>
            <a:r>
              <a:rPr lang="en-US" sz="3600" i="1" dirty="0">
                <a:latin typeface="Times New Roman" charset="0"/>
              </a:rPr>
              <a:t> filthiness and overflowing of wickedness</a:t>
            </a:r>
            <a:endParaRPr lang="en-US" sz="3600" dirty="0">
              <a:latin typeface="Times New Roman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Demand is for total purity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99"/>
                </a:solidFill>
                <a:latin typeface="Times New Roman" charset="0"/>
              </a:rPr>
              <a:t>1 Peter </a:t>
            </a:r>
            <a:r>
              <a:rPr lang="en-US" sz="3200" b="1" i="1" dirty="0" smtClean="0">
                <a:solidFill>
                  <a:srgbClr val="FFFF99"/>
                </a:solidFill>
                <a:latin typeface="Times New Roman" charset="0"/>
              </a:rPr>
              <a:t>2:1	</a:t>
            </a: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“Laying aside all… all… all…”</a:t>
            </a:r>
            <a:endParaRPr lang="en-US" sz="3200" dirty="0">
              <a:solidFill>
                <a:srgbClr val="FFFFFF"/>
              </a:solidFill>
              <a:latin typeface="Times New Roman" charset="0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99"/>
                </a:solidFill>
                <a:latin typeface="Times New Roman" charset="0"/>
              </a:rPr>
              <a:t>1 Peter </a:t>
            </a:r>
            <a:r>
              <a:rPr lang="en-US" sz="3200" b="1" i="1" dirty="0" smtClean="0">
                <a:solidFill>
                  <a:srgbClr val="FFFF99"/>
                </a:solidFill>
                <a:latin typeface="Times New Roman" charset="0"/>
              </a:rPr>
              <a:t>2:11 </a:t>
            </a: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Sinful lusts war against the soul</a:t>
            </a:r>
            <a:endParaRPr lang="en-US" sz="3200" b="1" i="1" dirty="0">
              <a:solidFill>
                <a:srgbClr val="FFFF99"/>
              </a:solidFill>
              <a:latin typeface="Times New Roman" charset="0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99"/>
                </a:solidFill>
                <a:latin typeface="Times New Roman" charset="0"/>
              </a:rPr>
              <a:t>Colossians </a:t>
            </a:r>
            <a:r>
              <a:rPr lang="en-US" sz="3200" b="1" i="1" dirty="0" smtClean="0">
                <a:solidFill>
                  <a:srgbClr val="FFFF99"/>
                </a:solidFill>
                <a:latin typeface="Times New Roman" charset="0"/>
              </a:rPr>
              <a:t>3:5 </a:t>
            </a:r>
            <a:r>
              <a:rPr lang="en-US" sz="3200" dirty="0">
                <a:solidFill>
                  <a:srgbClr val="FFFFFF"/>
                </a:solidFill>
                <a:latin typeface="Times New Roman" charset="0"/>
              </a:rPr>
              <a:t>P</a:t>
            </a: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ut to </a:t>
            </a:r>
            <a:r>
              <a:rPr lang="en-US" sz="3200" u="sng" dirty="0" smtClean="0">
                <a:solidFill>
                  <a:srgbClr val="FFFFFF"/>
                </a:solidFill>
                <a:latin typeface="Times New Roman" charset="0"/>
              </a:rPr>
              <a:t>death</a:t>
            </a: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 earthly members</a:t>
            </a:r>
            <a:endParaRPr lang="en-US" sz="3200" dirty="0">
              <a:solidFill>
                <a:srgbClr val="FFFFFF"/>
              </a:solidFill>
              <a:latin typeface="Times New Roman" charset="0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200" b="1" i="1" dirty="0">
                <a:solidFill>
                  <a:srgbClr val="FFFF99"/>
                </a:solidFill>
                <a:latin typeface="Times New Roman" charset="0"/>
              </a:rPr>
              <a:t>Romans </a:t>
            </a:r>
            <a:r>
              <a:rPr lang="en-US" sz="3200" b="1" i="1" dirty="0" smtClean="0">
                <a:solidFill>
                  <a:srgbClr val="FFFF99"/>
                </a:solidFill>
                <a:latin typeface="Times New Roman" charset="0"/>
              </a:rPr>
              <a:t>13:11-14 </a:t>
            </a:r>
            <a:r>
              <a:rPr lang="en-US" sz="3200" dirty="0" smtClean="0">
                <a:solidFill>
                  <a:srgbClr val="FFFFFF"/>
                </a:solidFill>
                <a:latin typeface="Times New Roman" charset="0"/>
              </a:rPr>
              <a:t>Make no provision for flesh</a:t>
            </a:r>
            <a:endParaRPr lang="en-US" sz="3200" b="1" i="1" dirty="0" smtClean="0">
              <a:solidFill>
                <a:srgbClr val="FFFF99"/>
              </a:solidFill>
              <a:latin typeface="Times New Roman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 smtClean="0">
                <a:solidFill>
                  <a:srgbClr val="FFFFFF"/>
                </a:solidFill>
                <a:latin typeface="Times New Roman" charset="0"/>
              </a:rPr>
              <a:t>Call of gospel is not a temporary reduction in sinful action, but eradication of it</a:t>
            </a:r>
            <a:endParaRPr lang="en-US" sz="3600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9100"/>
            <a:ext cx="88392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n-US" sz="4800" b="1" dirty="0">
                <a:latin typeface="Times New Roman" charset="0"/>
              </a:rPr>
              <a:t>Must Receive the Word Within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i="1" dirty="0">
                <a:latin typeface="Times New Roman" charset="0"/>
              </a:rPr>
              <a:t>Receive with meekness the </a:t>
            </a:r>
            <a:r>
              <a:rPr lang="en-US" sz="3600" b="1" i="1" dirty="0">
                <a:solidFill>
                  <a:srgbClr val="FFFF99"/>
                </a:solidFill>
                <a:latin typeface="Times New Roman" charset="0"/>
              </a:rPr>
              <a:t>implanted word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Psalm 119:11</a:t>
            </a:r>
            <a:r>
              <a:rPr lang="en-US" sz="3300" dirty="0">
                <a:latin typeface="Times New Roman" charset="0"/>
              </a:rPr>
              <a:t> - keeps us from sin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1 Peter 1:22-25</a:t>
            </a:r>
            <a:r>
              <a:rPr lang="en-US" sz="3300" dirty="0">
                <a:latin typeface="Times New Roman" charset="0"/>
              </a:rPr>
              <a:t> - seed purifies soul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Colossians 3:16</a:t>
            </a:r>
            <a:r>
              <a:rPr lang="en-US" sz="3300" dirty="0">
                <a:latin typeface="Times New Roman" charset="0"/>
              </a:rPr>
              <a:t> - to richly dwell in us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If mere words on page, no change in </a:t>
            </a:r>
            <a:r>
              <a:rPr lang="en-US" sz="3600" dirty="0" smtClean="0">
                <a:latin typeface="Times New Roman" charset="0"/>
              </a:rPr>
              <a:t>us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 smtClean="0">
                <a:latin typeface="Times New Roman" charset="0"/>
              </a:rPr>
              <a:t>If words implanted within, fully new person</a:t>
            </a:r>
            <a:endParaRPr lang="en-US" sz="3600" dirty="0"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b="1" dirty="0">
                <a:solidFill>
                  <a:srgbClr val="FFFFFF"/>
                </a:solidFill>
                <a:latin typeface="Times New Roman" charset="0"/>
              </a:rPr>
              <a:t>Where i</a:t>
            </a:r>
            <a:r>
              <a:rPr lang="en-US" sz="3600" b="1" dirty="0" smtClean="0">
                <a:solidFill>
                  <a:srgbClr val="FFFFFF"/>
                </a:solidFill>
                <a:latin typeface="Times New Roman" charset="0"/>
              </a:rPr>
              <a:t>s our </a:t>
            </a:r>
            <a:r>
              <a:rPr lang="en-US" sz="3600" b="1" dirty="0">
                <a:solidFill>
                  <a:srgbClr val="FFFFFF"/>
                </a:solidFill>
                <a:latin typeface="Times New Roman" charset="0"/>
              </a:rPr>
              <a:t>Bible </a:t>
            </a:r>
            <a:r>
              <a:rPr lang="en-US" sz="3600" b="1" dirty="0" smtClean="0">
                <a:solidFill>
                  <a:srgbClr val="FFFFFF"/>
                </a:solidFill>
                <a:latin typeface="Times New Roman" charset="0"/>
              </a:rPr>
              <a:t>kept</a:t>
            </a:r>
            <a:r>
              <a:rPr lang="en-US" sz="3600" b="1" dirty="0">
                <a:solidFill>
                  <a:srgbClr val="FFFFFF"/>
                </a:solidFill>
                <a:latin typeface="Times New Roman" charset="0"/>
              </a:rPr>
              <a:t>?</a:t>
            </a:r>
            <a:endParaRPr lang="en-US" sz="3600" i="1" dirty="0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91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4800" b="1" dirty="0">
                <a:latin typeface="Times New Roman" charset="0"/>
              </a:rPr>
              <a:t>Honest </a:t>
            </a:r>
            <a:r>
              <a:rPr lang="en-US" sz="4800" b="1" dirty="0" smtClean="0">
                <a:latin typeface="Times New Roman" charset="0"/>
              </a:rPr>
              <a:t>Introspection Is </a:t>
            </a:r>
            <a:r>
              <a:rPr lang="en-US" sz="4800" b="1" dirty="0">
                <a:latin typeface="Times New Roman" charset="0"/>
              </a:rPr>
              <a:t>Necessary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Deceiving self is harmful, not helpful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James 1:13-16</a:t>
            </a:r>
            <a:r>
              <a:rPr lang="en-US" sz="3300" dirty="0">
                <a:latin typeface="Times New Roman" charset="0"/>
              </a:rPr>
              <a:t> - regarding our sin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Galatians 6:7-9</a:t>
            </a:r>
            <a:r>
              <a:rPr lang="en-US" sz="3300" dirty="0">
                <a:latin typeface="Times New Roman" charset="0"/>
              </a:rPr>
              <a:t> - about results of sin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1 Corinthians </a:t>
            </a:r>
            <a:r>
              <a:rPr lang="en-US" sz="3300" b="1" i="1" dirty="0" smtClean="0">
                <a:solidFill>
                  <a:srgbClr val="FFFF99"/>
                </a:solidFill>
                <a:latin typeface="Times New Roman" charset="0"/>
              </a:rPr>
              <a:t>6:9-10 </a:t>
            </a:r>
            <a:r>
              <a:rPr lang="en-US" sz="3300" dirty="0" smtClean="0">
                <a:solidFill>
                  <a:srgbClr val="FFFFFF"/>
                </a:solidFill>
                <a:latin typeface="Times New Roman" charset="0"/>
              </a:rPr>
              <a:t>– about our destiny</a:t>
            </a:r>
            <a:endParaRPr lang="en-US" sz="3300" dirty="0"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Jesus illustrated problem (</a:t>
            </a:r>
            <a:r>
              <a:rPr lang="en-US" sz="3600" b="1" i="1" dirty="0">
                <a:solidFill>
                  <a:srgbClr val="FFFF99"/>
                </a:solidFill>
                <a:latin typeface="Times New Roman" charset="0"/>
              </a:rPr>
              <a:t>Matt. 7:3f </a:t>
            </a:r>
            <a:r>
              <a:rPr lang="en-US" sz="3600" dirty="0">
                <a:latin typeface="Times New Roman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b="1" dirty="0">
                <a:latin typeface="Times New Roman" charset="0"/>
              </a:rPr>
              <a:t>Must first be honest with self before any progress made to salvation</a:t>
            </a:r>
            <a:endParaRPr lang="en-US" sz="36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en-US" sz="4800" b="1" dirty="0" smtClean="0">
                <a:latin typeface="Times New Roman" charset="0"/>
              </a:rPr>
              <a:t>Check of Self </a:t>
            </a:r>
            <a:r>
              <a:rPr lang="en-US" sz="4800" b="1" dirty="0">
                <a:latin typeface="Times New Roman" charset="0"/>
              </a:rPr>
              <a:t>Must Be Specific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Easy to overlook necessary chores if no checklist is used </a:t>
            </a:r>
            <a:r>
              <a:rPr lang="en-US" sz="3600" dirty="0" smtClean="0">
                <a:latin typeface="Times New Roman" charset="0"/>
              </a:rPr>
              <a:t>(shopping, cleaning, etc.)</a:t>
            </a:r>
            <a:endParaRPr lang="en-US" sz="3600" dirty="0"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latin typeface="Times New Roman" charset="0"/>
              </a:rPr>
              <a:t>Why so many lists of sins condemned?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FFFF99"/>
                </a:solidFill>
                <a:latin typeface="Times New Roman" charset="0"/>
              </a:rPr>
              <a:t>Romans </a:t>
            </a: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1:18-32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FFFF99"/>
                </a:solidFill>
                <a:latin typeface="Times New Roman" charset="0"/>
              </a:rPr>
              <a:t>Ephesians </a:t>
            </a: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4 &amp; 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FFFF99"/>
                </a:solidFill>
                <a:latin typeface="Times New Roman" charset="0"/>
              </a:rPr>
              <a:t>Galatians </a:t>
            </a: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5:19-21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FFFF99"/>
                </a:solidFill>
                <a:latin typeface="Times New Roman" charset="0"/>
              </a:rPr>
              <a:t>2 </a:t>
            </a:r>
            <a:r>
              <a:rPr lang="en-US" sz="3300" b="1" i="1" dirty="0">
                <a:solidFill>
                  <a:srgbClr val="FFFF99"/>
                </a:solidFill>
                <a:latin typeface="Times New Roman" charset="0"/>
              </a:rPr>
              <a:t>Timothy 3:1-4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>
                <a:solidFill>
                  <a:srgbClr val="FFFFFF"/>
                </a:solidFill>
                <a:latin typeface="Times New Roman" charset="0"/>
              </a:rPr>
              <a:t>Forces us to look for </a:t>
            </a:r>
            <a:r>
              <a:rPr lang="en-US" sz="3600" dirty="0" smtClean="0">
                <a:solidFill>
                  <a:srgbClr val="FFFFFF"/>
                </a:solidFill>
                <a:latin typeface="Times New Roman" charset="0"/>
              </a:rPr>
              <a:t>every </a:t>
            </a:r>
            <a:r>
              <a:rPr lang="en-US" sz="3600" dirty="0">
                <a:solidFill>
                  <a:srgbClr val="FFFFFF"/>
                </a:solidFill>
                <a:latin typeface="Times New Roman" charset="0"/>
              </a:rPr>
              <a:t>sin &amp; </a:t>
            </a:r>
            <a:r>
              <a:rPr lang="en-US" sz="3600" dirty="0" smtClean="0">
                <a:solidFill>
                  <a:srgbClr val="FFFFFF"/>
                </a:solidFill>
                <a:latin typeface="Times New Roman" charset="0"/>
              </a:rPr>
              <a:t>correct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l"/>
            </a:pPr>
            <a:r>
              <a:rPr lang="en-US" sz="3600" dirty="0" smtClean="0">
                <a:latin typeface="Times New Roman" charset="0"/>
              </a:rPr>
              <a:t>Cannot slip one sin by God (</a:t>
            </a:r>
            <a:r>
              <a:rPr lang="en-US" sz="3600" b="1" i="1" dirty="0" smtClean="0">
                <a:solidFill>
                  <a:srgbClr val="FFFF99"/>
                </a:solidFill>
                <a:latin typeface="Times New Roman" charset="0"/>
              </a:rPr>
              <a:t>Hebrews 4:13</a:t>
            </a:r>
            <a:r>
              <a:rPr lang="en-US" sz="3600" dirty="0" smtClean="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 bwMode="auto">
          <a:xfrm>
            <a:off x="0" y="0"/>
            <a:ext cx="9220200" cy="3429000"/>
          </a:xfrm>
          <a:prstGeom prst="bevel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charset="0"/>
              </a:rPr>
              <a:t>Have I Fully Eliminated the Practice of Sin?</a:t>
            </a:r>
          </a:p>
        </p:txBody>
      </p:sp>
    </p:spTree>
    <p:extLst>
      <p:ext uri="{BB962C8B-B14F-4D97-AF65-F5344CB8AC3E}">
        <p14:creationId xmlns:p14="http://schemas.microsoft.com/office/powerpoint/2010/main" val="22687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 bwMode="auto">
          <a:xfrm>
            <a:off x="0" y="0"/>
            <a:ext cx="9220200" cy="3429000"/>
          </a:xfrm>
          <a:prstGeom prst="bevel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charset="0"/>
              </a:rPr>
              <a:t>Have I Fully Eliminated the Practice of Sin?</a:t>
            </a:r>
          </a:p>
        </p:txBody>
      </p:sp>
      <p:sp>
        <p:nvSpPr>
          <p:cNvPr id="2" name="Bevel 1"/>
          <p:cNvSpPr/>
          <p:nvPr/>
        </p:nvSpPr>
        <p:spPr bwMode="auto">
          <a:xfrm>
            <a:off x="0" y="3429000"/>
            <a:ext cx="9144000" cy="3429000"/>
          </a:xfrm>
          <a:prstGeom prst="bevel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charset="0"/>
              </a:rPr>
              <a:t>What Is Keeping Me from Full Obedience?</a:t>
            </a:r>
          </a:p>
        </p:txBody>
      </p:sp>
    </p:spTree>
    <p:extLst>
      <p:ext uri="{BB962C8B-B14F-4D97-AF65-F5344CB8AC3E}">
        <p14:creationId xmlns:p14="http://schemas.microsoft.com/office/powerpoint/2010/main" val="18984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0000"/>
      </a:dk1>
      <a:lt1>
        <a:srgbClr val="F8F8F8"/>
      </a:lt1>
      <a:dk2>
        <a:srgbClr val="800000"/>
      </a:dk2>
      <a:lt2>
        <a:srgbClr val="FFFF66"/>
      </a:lt2>
      <a:accent1>
        <a:srgbClr val="777777"/>
      </a:accent1>
      <a:accent2>
        <a:srgbClr val="000000"/>
      </a:accent2>
      <a:accent3>
        <a:srgbClr val="C0AAAA"/>
      </a:accent3>
      <a:accent4>
        <a:srgbClr val="D4D4D4"/>
      </a:accent4>
      <a:accent5>
        <a:srgbClr val="BDBDBD"/>
      </a:accent5>
      <a:accent6>
        <a:srgbClr val="000000"/>
      </a:accent6>
      <a:hlink>
        <a:srgbClr val="000000"/>
      </a:hlink>
      <a:folHlink>
        <a:srgbClr val="8C0000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1021</TotalTime>
  <Words>227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Impact</vt:lpstr>
      <vt:lpstr>Monotype Sorts</vt:lpstr>
      <vt:lpstr>Arial Narrow</vt:lpstr>
      <vt:lpstr>Wingdings</vt:lpstr>
      <vt:lpstr>high voltage</vt:lpstr>
      <vt:lpstr>From Eliminating Evil to Instilling Obedience</vt:lpstr>
      <vt:lpstr>James 1:21-25</vt:lpstr>
      <vt:lpstr>Must Eliminate Evil from Life</vt:lpstr>
      <vt:lpstr>Must Receive the Word Within</vt:lpstr>
      <vt:lpstr>Honest Introspection Is Necessary</vt:lpstr>
      <vt:lpstr>Check of Self Must Be Specific</vt:lpstr>
      <vt:lpstr>PowerPoint Presentation</vt:lpstr>
      <vt:lpstr>PowerPoint Presentation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14</cp:revision>
  <dcterms:created xsi:type="dcterms:W3CDTF">2000-11-12T01:56:01Z</dcterms:created>
  <dcterms:modified xsi:type="dcterms:W3CDTF">2013-06-16T12:15:27Z</dcterms:modified>
</cp:coreProperties>
</file>