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1" r:id="rId1"/>
  </p:sldMasterIdLst>
  <p:handoutMasterIdLst>
    <p:handoutMasterId r:id="rId8"/>
  </p:handoutMasterIdLst>
  <p:sldIdLst>
    <p:sldId id="267" r:id="rId2"/>
    <p:sldId id="258" r:id="rId3"/>
    <p:sldId id="259" r:id="rId4"/>
    <p:sldId id="262" r:id="rId5"/>
    <p:sldId id="263" r:id="rId6"/>
    <p:sldId id="264" r:id="rId7"/>
  </p:sldIdLst>
  <p:sldSz cx="9144000" cy="6858000" type="screen4x3"/>
  <p:notesSz cx="6858000" cy="9028113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4400" kern="1200">
        <a:solidFill>
          <a:srgbClr val="000066"/>
        </a:solidFill>
        <a:latin typeface="Impact" pitchFamily="34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4400" kern="1200">
        <a:solidFill>
          <a:srgbClr val="000066"/>
        </a:solidFill>
        <a:latin typeface="Impact" pitchFamily="34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4400" kern="1200">
        <a:solidFill>
          <a:srgbClr val="000066"/>
        </a:solidFill>
        <a:latin typeface="Impact" pitchFamily="34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4400" kern="1200">
        <a:solidFill>
          <a:srgbClr val="000066"/>
        </a:solidFill>
        <a:latin typeface="Impact" pitchFamily="34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4400" kern="1200">
        <a:solidFill>
          <a:srgbClr val="000066"/>
        </a:solidFill>
        <a:latin typeface="Impact" pitchFamily="34" charset="0"/>
        <a:ea typeface="+mn-ea"/>
        <a:cs typeface="+mn-cs"/>
      </a:defRPr>
    </a:lvl5pPr>
    <a:lvl6pPr marL="2286000" algn="l" defTabSz="914400" rtl="0" eaLnBrk="1" latinLnBrk="0" hangingPunct="1">
      <a:defRPr sz="4400" kern="1200">
        <a:solidFill>
          <a:srgbClr val="000066"/>
        </a:solidFill>
        <a:latin typeface="Impact" pitchFamily="34" charset="0"/>
        <a:ea typeface="+mn-ea"/>
        <a:cs typeface="+mn-cs"/>
      </a:defRPr>
    </a:lvl6pPr>
    <a:lvl7pPr marL="2743200" algn="l" defTabSz="914400" rtl="0" eaLnBrk="1" latinLnBrk="0" hangingPunct="1">
      <a:defRPr sz="4400" kern="1200">
        <a:solidFill>
          <a:srgbClr val="000066"/>
        </a:solidFill>
        <a:latin typeface="Impact" pitchFamily="34" charset="0"/>
        <a:ea typeface="+mn-ea"/>
        <a:cs typeface="+mn-cs"/>
      </a:defRPr>
    </a:lvl7pPr>
    <a:lvl8pPr marL="3200400" algn="l" defTabSz="914400" rtl="0" eaLnBrk="1" latinLnBrk="0" hangingPunct="1">
      <a:defRPr sz="4400" kern="1200">
        <a:solidFill>
          <a:srgbClr val="000066"/>
        </a:solidFill>
        <a:latin typeface="Impact" pitchFamily="34" charset="0"/>
        <a:ea typeface="+mn-ea"/>
        <a:cs typeface="+mn-cs"/>
      </a:defRPr>
    </a:lvl8pPr>
    <a:lvl9pPr marL="3657600" algn="l" defTabSz="914400" rtl="0" eaLnBrk="1" latinLnBrk="0" hangingPunct="1">
      <a:defRPr sz="4400" kern="1200">
        <a:solidFill>
          <a:srgbClr val="000066"/>
        </a:solidFill>
        <a:latin typeface="Impact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FFFF99"/>
    <a:srgbClr val="000066"/>
    <a:srgbClr val="FFFFFF"/>
    <a:srgbClr val="66FFFF"/>
    <a:srgbClr val="FF66FF"/>
    <a:srgbClr val="FFFF00"/>
    <a:srgbClr val="006600"/>
    <a:srgbClr val="4D4D4D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4" autoAdjust="0"/>
    <p:restoredTop sz="94684" autoAdjust="0"/>
  </p:normalViewPr>
  <p:slideViewPr>
    <p:cSldViewPr>
      <p:cViewPr varScale="1">
        <p:scale>
          <a:sx n="71" d="100"/>
          <a:sy n="71" d="100"/>
        </p:scale>
        <p:origin x="-71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30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  <a:latin typeface="Times New Roman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Times New Roman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10600"/>
            <a:ext cx="2971800" cy="3810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  <a:latin typeface="Times New Roman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10600"/>
            <a:ext cx="2971800" cy="3810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Times New Roman"/>
              </a:defRPr>
            </a:lvl1pPr>
          </a:lstStyle>
          <a:p>
            <a:pPr>
              <a:defRPr/>
            </a:pPr>
            <a:fld id="{25C7681E-F08D-4EA0-9E7F-E583199AF7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4994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3902075"/>
            <a:ext cx="3400425" cy="2949575"/>
            <a:chOff x="0" y="2458"/>
            <a:chExt cx="2142" cy="1858"/>
          </a:xfrm>
        </p:grpSpPr>
        <p:sp>
          <p:nvSpPr>
            <p:cNvPr id="5" name="Freeform 3"/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/>
              <a:ahLst/>
              <a:cxnLst>
                <a:cxn ang="0">
                  <a:pos x="329" y="66"/>
                </a:cxn>
                <a:cxn ang="0">
                  <a:pos x="161" y="3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161" y="42"/>
                </a:cxn>
                <a:cxn ang="0">
                  <a:pos x="323" y="78"/>
                </a:cxn>
                <a:cxn ang="0">
                  <a:pos x="556" y="150"/>
                </a:cxn>
                <a:cxn ang="0">
                  <a:pos x="777" y="245"/>
                </a:cxn>
                <a:cxn ang="0">
                  <a:pos x="993" y="365"/>
                </a:cxn>
                <a:cxn ang="0">
                  <a:pos x="1196" y="503"/>
                </a:cxn>
                <a:cxn ang="0">
                  <a:pos x="1381" y="653"/>
                </a:cxn>
                <a:cxn ang="0">
                  <a:pos x="1555" y="827"/>
                </a:cxn>
                <a:cxn ang="0">
                  <a:pos x="1710" y="1019"/>
                </a:cxn>
                <a:cxn ang="0">
                  <a:pos x="1854" y="1229"/>
                </a:cxn>
                <a:cxn ang="0">
                  <a:pos x="1937" y="1366"/>
                </a:cxn>
                <a:cxn ang="0">
                  <a:pos x="2009" y="1510"/>
                </a:cxn>
                <a:cxn ang="0">
                  <a:pos x="2069" y="1654"/>
                </a:cxn>
                <a:cxn ang="0">
                  <a:pos x="2123" y="1804"/>
                </a:cxn>
                <a:cxn ang="0">
                  <a:pos x="2135" y="1804"/>
                </a:cxn>
                <a:cxn ang="0">
                  <a:pos x="2081" y="1654"/>
                </a:cxn>
                <a:cxn ang="0">
                  <a:pos x="2021" y="1510"/>
                </a:cxn>
                <a:cxn ang="0">
                  <a:pos x="1949" y="1366"/>
                </a:cxn>
                <a:cxn ang="0">
                  <a:pos x="1866" y="1223"/>
                </a:cxn>
                <a:cxn ang="0">
                  <a:pos x="1722" y="1013"/>
                </a:cxn>
                <a:cxn ang="0">
                  <a:pos x="1561" y="821"/>
                </a:cxn>
                <a:cxn ang="0">
                  <a:pos x="1387" y="647"/>
                </a:cxn>
                <a:cxn ang="0">
                  <a:pos x="1202" y="491"/>
                </a:cxn>
                <a:cxn ang="0">
                  <a:pos x="999" y="353"/>
                </a:cxn>
                <a:cxn ang="0">
                  <a:pos x="783" y="239"/>
                </a:cxn>
                <a:cxn ang="0">
                  <a:pos x="562" y="138"/>
                </a:cxn>
                <a:cxn ang="0">
                  <a:pos x="329" y="66"/>
                </a:cxn>
                <a:cxn ang="0">
                  <a:pos x="329" y="66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/>
              <a:ahLst/>
              <a:cxnLst>
                <a:cxn ang="0">
                  <a:pos x="1854" y="1858"/>
                </a:cxn>
                <a:cxn ang="0">
                  <a:pos x="0" y="1858"/>
                </a:cxn>
                <a:cxn ang="0">
                  <a:pos x="0" y="0"/>
                </a:cxn>
                <a:cxn ang="0">
                  <a:pos x="1854" y="1858"/>
                </a:cxn>
                <a:cxn ang="0">
                  <a:pos x="1854" y="1858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/>
              <a:ahLst/>
              <a:cxnLst>
                <a:cxn ang="0">
                  <a:pos x="1640" y="1377"/>
                </a:cxn>
                <a:cxn ang="0">
                  <a:pos x="1692" y="1479"/>
                </a:cxn>
                <a:cxn ang="0">
                  <a:pos x="1732" y="1577"/>
                </a:cxn>
                <a:cxn ang="0">
                  <a:pos x="1745" y="1577"/>
                </a:cxn>
                <a:cxn ang="0">
                  <a:pos x="1703" y="1469"/>
                </a:cxn>
                <a:cxn ang="0">
                  <a:pos x="1649" y="1367"/>
                </a:cxn>
                <a:cxn ang="0">
                  <a:pos x="1535" y="1157"/>
                </a:cxn>
                <a:cxn ang="0">
                  <a:pos x="1395" y="951"/>
                </a:cxn>
                <a:cxn ang="0">
                  <a:pos x="1236" y="756"/>
                </a:cxn>
                <a:cxn ang="0">
                  <a:pos x="1061" y="582"/>
                </a:cxn>
                <a:cxn ang="0">
                  <a:pos x="876" y="426"/>
                </a:cxn>
                <a:cxn ang="0">
                  <a:pos x="672" y="294"/>
                </a:cxn>
                <a:cxn ang="0">
                  <a:pos x="455" y="174"/>
                </a:cxn>
                <a:cxn ang="0">
                  <a:pos x="234" y="7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22" y="89"/>
                </a:cxn>
                <a:cxn ang="0">
                  <a:pos x="446" y="185"/>
                </a:cxn>
                <a:cxn ang="0">
                  <a:pos x="662" y="305"/>
                </a:cxn>
                <a:cxn ang="0">
                  <a:pos x="866" y="437"/>
                </a:cxn>
                <a:cxn ang="0">
                  <a:pos x="1052" y="593"/>
                </a:cxn>
                <a:cxn ang="0">
                  <a:pos x="1226" y="767"/>
                </a:cxn>
                <a:cxn ang="0">
                  <a:pos x="1385" y="960"/>
                </a:cxn>
                <a:cxn ang="0">
                  <a:pos x="1526" y="1167"/>
                </a:cxn>
                <a:cxn ang="0">
                  <a:pos x="1640" y="1377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10" y="88"/>
                </a:cxn>
                <a:cxn ang="0">
                  <a:pos x="426" y="190"/>
                </a:cxn>
                <a:cxn ang="0">
                  <a:pos x="630" y="304"/>
                </a:cxn>
                <a:cxn ang="0">
                  <a:pos x="818" y="442"/>
                </a:cxn>
                <a:cxn ang="0">
                  <a:pos x="998" y="592"/>
                </a:cxn>
                <a:cxn ang="0">
                  <a:pos x="1164" y="766"/>
                </a:cxn>
                <a:cxn ang="0">
                  <a:pos x="1310" y="942"/>
                </a:cxn>
                <a:cxn ang="0">
                  <a:pos x="1454" y="1146"/>
                </a:cxn>
                <a:cxn ang="0">
                  <a:pos x="1536" y="1298"/>
                </a:cxn>
                <a:cxn ang="0">
                  <a:pos x="1614" y="1456"/>
                </a:cxn>
                <a:cxn ang="0">
                  <a:pos x="1682" y="1616"/>
                </a:cxn>
                <a:cxn ang="0">
                  <a:pos x="1733" y="1768"/>
                </a:cxn>
                <a:cxn ang="0">
                  <a:pos x="1745" y="1768"/>
                </a:cxn>
                <a:cxn ang="0">
                  <a:pos x="1691" y="1606"/>
                </a:cxn>
                <a:cxn ang="0">
                  <a:pos x="1623" y="1445"/>
                </a:cxn>
                <a:cxn ang="0">
                  <a:pos x="1547" y="1288"/>
                </a:cxn>
                <a:cxn ang="0">
                  <a:pos x="1463" y="1136"/>
                </a:cxn>
                <a:cxn ang="0">
                  <a:pos x="1320" y="932"/>
                </a:cxn>
                <a:cxn ang="0">
                  <a:pos x="1173" y="755"/>
                </a:cxn>
                <a:cxn ang="0">
                  <a:pos x="1008" y="581"/>
                </a:cxn>
                <a:cxn ang="0">
                  <a:pos x="827" y="431"/>
                </a:cxn>
                <a:cxn ang="0">
                  <a:pos x="642" y="293"/>
                </a:cxn>
                <a:cxn ang="0">
                  <a:pos x="437" y="179"/>
                </a:cxn>
                <a:cxn ang="0">
                  <a:pos x="222" y="78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Oval 7"/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" name="Oval 8"/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" name="Oval 9"/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9466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9467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2" name="Rectangle 12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BF0D01-BD78-426A-825A-97601C7AE0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631488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128180-4D5F-4A26-91CE-D3F9EF0A24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82941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9C64DF-5806-4B42-87B8-53B9F57A7B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821644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AE176A-105C-4A54-BEF0-FC5BB37DCD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8561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62BB10-7020-49F1-BE6F-5B79163E9C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966134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D4D95-F8ED-4611-9BA8-765D61B0DF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881376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0E6E0C-3ABF-453F-87CA-4844174A3D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309897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74F957-19BA-41F0-837E-752DCA048C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44606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7B5157-D9D2-4554-90AF-05F92C6E05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838026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3BE293-2B7A-4ECD-A7FC-8973C47113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757410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F5362E-8D95-47B8-BCE6-A0C858D8BE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237836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70C0"/>
            </a:gs>
            <a:gs pos="40000">
              <a:srgbClr val="000066"/>
            </a:gs>
            <a:gs pos="100000">
              <a:schemeClr val="bg2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3902075"/>
            <a:ext cx="3400425" cy="2949575"/>
            <a:chOff x="0" y="2458"/>
            <a:chExt cx="2142" cy="1858"/>
          </a:xfrm>
        </p:grpSpPr>
        <p:sp>
          <p:nvSpPr>
            <p:cNvPr id="18435" name="Freeform 3"/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/>
              <a:ahLst/>
              <a:cxnLst>
                <a:cxn ang="0">
                  <a:pos x="329" y="66"/>
                </a:cxn>
                <a:cxn ang="0">
                  <a:pos x="161" y="3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161" y="42"/>
                </a:cxn>
                <a:cxn ang="0">
                  <a:pos x="323" y="78"/>
                </a:cxn>
                <a:cxn ang="0">
                  <a:pos x="556" y="150"/>
                </a:cxn>
                <a:cxn ang="0">
                  <a:pos x="777" y="245"/>
                </a:cxn>
                <a:cxn ang="0">
                  <a:pos x="993" y="365"/>
                </a:cxn>
                <a:cxn ang="0">
                  <a:pos x="1196" y="503"/>
                </a:cxn>
                <a:cxn ang="0">
                  <a:pos x="1381" y="653"/>
                </a:cxn>
                <a:cxn ang="0">
                  <a:pos x="1555" y="827"/>
                </a:cxn>
                <a:cxn ang="0">
                  <a:pos x="1710" y="1019"/>
                </a:cxn>
                <a:cxn ang="0">
                  <a:pos x="1854" y="1229"/>
                </a:cxn>
                <a:cxn ang="0">
                  <a:pos x="1937" y="1366"/>
                </a:cxn>
                <a:cxn ang="0">
                  <a:pos x="2009" y="1510"/>
                </a:cxn>
                <a:cxn ang="0">
                  <a:pos x="2069" y="1654"/>
                </a:cxn>
                <a:cxn ang="0">
                  <a:pos x="2123" y="1804"/>
                </a:cxn>
                <a:cxn ang="0">
                  <a:pos x="2135" y="1804"/>
                </a:cxn>
                <a:cxn ang="0">
                  <a:pos x="2081" y="1654"/>
                </a:cxn>
                <a:cxn ang="0">
                  <a:pos x="2021" y="1510"/>
                </a:cxn>
                <a:cxn ang="0">
                  <a:pos x="1949" y="1366"/>
                </a:cxn>
                <a:cxn ang="0">
                  <a:pos x="1866" y="1223"/>
                </a:cxn>
                <a:cxn ang="0">
                  <a:pos x="1722" y="1013"/>
                </a:cxn>
                <a:cxn ang="0">
                  <a:pos x="1561" y="821"/>
                </a:cxn>
                <a:cxn ang="0">
                  <a:pos x="1387" y="647"/>
                </a:cxn>
                <a:cxn ang="0">
                  <a:pos x="1202" y="491"/>
                </a:cxn>
                <a:cxn ang="0">
                  <a:pos x="999" y="353"/>
                </a:cxn>
                <a:cxn ang="0">
                  <a:pos x="783" y="239"/>
                </a:cxn>
                <a:cxn ang="0">
                  <a:pos x="562" y="138"/>
                </a:cxn>
                <a:cxn ang="0">
                  <a:pos x="329" y="66"/>
                </a:cxn>
                <a:cxn ang="0">
                  <a:pos x="329" y="66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436" name="Freeform 4"/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/>
              <a:ahLst/>
              <a:cxnLst>
                <a:cxn ang="0">
                  <a:pos x="1854" y="1858"/>
                </a:cxn>
                <a:cxn ang="0">
                  <a:pos x="0" y="1858"/>
                </a:cxn>
                <a:cxn ang="0">
                  <a:pos x="0" y="0"/>
                </a:cxn>
                <a:cxn ang="0">
                  <a:pos x="1854" y="1858"/>
                </a:cxn>
                <a:cxn ang="0">
                  <a:pos x="1854" y="1858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437" name="Freeform 5"/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/>
              <a:ahLst/>
              <a:cxnLst>
                <a:cxn ang="0">
                  <a:pos x="1640" y="1377"/>
                </a:cxn>
                <a:cxn ang="0">
                  <a:pos x="1692" y="1479"/>
                </a:cxn>
                <a:cxn ang="0">
                  <a:pos x="1732" y="1577"/>
                </a:cxn>
                <a:cxn ang="0">
                  <a:pos x="1745" y="1577"/>
                </a:cxn>
                <a:cxn ang="0">
                  <a:pos x="1703" y="1469"/>
                </a:cxn>
                <a:cxn ang="0">
                  <a:pos x="1649" y="1367"/>
                </a:cxn>
                <a:cxn ang="0">
                  <a:pos x="1535" y="1157"/>
                </a:cxn>
                <a:cxn ang="0">
                  <a:pos x="1395" y="951"/>
                </a:cxn>
                <a:cxn ang="0">
                  <a:pos x="1236" y="756"/>
                </a:cxn>
                <a:cxn ang="0">
                  <a:pos x="1061" y="582"/>
                </a:cxn>
                <a:cxn ang="0">
                  <a:pos x="876" y="426"/>
                </a:cxn>
                <a:cxn ang="0">
                  <a:pos x="672" y="294"/>
                </a:cxn>
                <a:cxn ang="0">
                  <a:pos x="455" y="174"/>
                </a:cxn>
                <a:cxn ang="0">
                  <a:pos x="234" y="7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22" y="89"/>
                </a:cxn>
                <a:cxn ang="0">
                  <a:pos x="446" y="185"/>
                </a:cxn>
                <a:cxn ang="0">
                  <a:pos x="662" y="305"/>
                </a:cxn>
                <a:cxn ang="0">
                  <a:pos x="866" y="437"/>
                </a:cxn>
                <a:cxn ang="0">
                  <a:pos x="1052" y="593"/>
                </a:cxn>
                <a:cxn ang="0">
                  <a:pos x="1226" y="767"/>
                </a:cxn>
                <a:cxn ang="0">
                  <a:pos x="1385" y="960"/>
                </a:cxn>
                <a:cxn ang="0">
                  <a:pos x="1526" y="1167"/>
                </a:cxn>
                <a:cxn ang="0">
                  <a:pos x="1640" y="1377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438" name="Freeform 6"/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10" y="88"/>
                </a:cxn>
                <a:cxn ang="0">
                  <a:pos x="426" y="190"/>
                </a:cxn>
                <a:cxn ang="0">
                  <a:pos x="630" y="304"/>
                </a:cxn>
                <a:cxn ang="0">
                  <a:pos x="818" y="442"/>
                </a:cxn>
                <a:cxn ang="0">
                  <a:pos x="998" y="592"/>
                </a:cxn>
                <a:cxn ang="0">
                  <a:pos x="1164" y="766"/>
                </a:cxn>
                <a:cxn ang="0">
                  <a:pos x="1310" y="942"/>
                </a:cxn>
                <a:cxn ang="0">
                  <a:pos x="1454" y="1146"/>
                </a:cxn>
                <a:cxn ang="0">
                  <a:pos x="1536" y="1298"/>
                </a:cxn>
                <a:cxn ang="0">
                  <a:pos x="1614" y="1456"/>
                </a:cxn>
                <a:cxn ang="0">
                  <a:pos x="1682" y="1616"/>
                </a:cxn>
                <a:cxn ang="0">
                  <a:pos x="1733" y="1768"/>
                </a:cxn>
                <a:cxn ang="0">
                  <a:pos x="1745" y="1768"/>
                </a:cxn>
                <a:cxn ang="0">
                  <a:pos x="1691" y="1606"/>
                </a:cxn>
                <a:cxn ang="0">
                  <a:pos x="1623" y="1445"/>
                </a:cxn>
                <a:cxn ang="0">
                  <a:pos x="1547" y="1288"/>
                </a:cxn>
                <a:cxn ang="0">
                  <a:pos x="1463" y="1136"/>
                </a:cxn>
                <a:cxn ang="0">
                  <a:pos x="1320" y="932"/>
                </a:cxn>
                <a:cxn ang="0">
                  <a:pos x="1173" y="755"/>
                </a:cxn>
                <a:cxn ang="0">
                  <a:pos x="1008" y="581"/>
                </a:cxn>
                <a:cxn ang="0">
                  <a:pos x="827" y="431"/>
                </a:cxn>
                <a:cxn ang="0">
                  <a:pos x="642" y="293"/>
                </a:cxn>
                <a:cxn ang="0">
                  <a:pos x="437" y="179"/>
                </a:cxn>
                <a:cxn ang="0">
                  <a:pos x="222" y="78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439" name="Oval 7"/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440" name="Oval 8"/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441" name="Oval 9"/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8442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8443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8444" name="Rectangle 1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000">
                <a:solidFill>
                  <a:schemeClr val="tx1"/>
                </a:solidFill>
                <a:effectLst>
                  <a:outerShdw blurRad="38100" dist="38100" dir="2700000" algn="tl">
                    <a:srgbClr val="8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45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solidFill>
                  <a:schemeClr val="tx1"/>
                </a:solidFill>
                <a:effectLst>
                  <a:outerShdw blurRad="38100" dist="38100" dir="2700000" algn="tl">
                    <a:srgbClr val="8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46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solidFill>
                  <a:schemeClr val="tx1"/>
                </a:solidFill>
                <a:effectLst>
                  <a:outerShdw blurRad="38100" dist="38100" dir="2700000" algn="tl">
                    <a:srgbClr val="8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fld id="{22802431-FA37-4C43-8A13-605522C887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transition/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imes New Roman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imes New Roman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imes New Roman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imes New Roman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imes New Roman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imes New Roman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imes New Roman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imes New Roman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l"/>
        <a:defRPr sz="3200">
          <a:solidFill>
            <a:schemeClr val="tx1"/>
          </a:solidFill>
          <a:effectLst>
            <a:outerShdw blurRad="38100" dist="38100" dir="2700000" algn="tl">
              <a:srgbClr val="8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8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l"/>
        <a:defRPr sz="2400">
          <a:solidFill>
            <a:schemeClr val="tx1"/>
          </a:solidFill>
          <a:effectLst>
            <a:outerShdw blurRad="38100" dist="38100" dir="2700000" algn="tl">
              <a:srgbClr val="8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8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8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8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8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8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8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1371600"/>
          </a:xfrm>
          <a:effectLst>
            <a:outerShdw dist="71842" dir="2700000" algn="ctr" rotWithShape="0">
              <a:schemeClr val="bg2"/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sz="7200" b="1" dirty="0" smtClean="0">
                <a:solidFill>
                  <a:srgbClr val="FFFF00"/>
                </a:solidFill>
                <a:effectLst/>
              </a:rPr>
              <a:t>Greatness by Service</a:t>
            </a:r>
            <a:endParaRPr lang="en-US" sz="7200" b="1" dirty="0" smtClean="0">
              <a:solidFill>
                <a:srgbClr val="FFFF00"/>
              </a:solidFill>
              <a:effectLst/>
            </a:endParaRPr>
          </a:p>
        </p:txBody>
      </p:sp>
      <p:sp>
        <p:nvSpPr>
          <p:cNvPr id="13315" name="TextBox 3"/>
          <p:cNvSpPr txBox="1">
            <a:spLocks noChangeArrowheads="1"/>
          </p:cNvSpPr>
          <p:nvPr/>
        </p:nvSpPr>
        <p:spPr bwMode="auto">
          <a:xfrm>
            <a:off x="0" y="1209675"/>
            <a:ext cx="91440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4400">
                <a:solidFill>
                  <a:srgbClr val="000066"/>
                </a:solidFill>
                <a:latin typeface="Impact" pitchFamily="34" charset="0"/>
              </a:defRPr>
            </a:lvl1pPr>
            <a:lvl2pPr marL="742950" indent="-285750">
              <a:defRPr sz="4400">
                <a:solidFill>
                  <a:srgbClr val="000066"/>
                </a:solidFill>
                <a:latin typeface="Impact" pitchFamily="34" charset="0"/>
              </a:defRPr>
            </a:lvl2pPr>
            <a:lvl3pPr marL="1143000" indent="-228600">
              <a:defRPr sz="4400">
                <a:solidFill>
                  <a:srgbClr val="000066"/>
                </a:solidFill>
                <a:latin typeface="Impact" pitchFamily="34" charset="0"/>
              </a:defRPr>
            </a:lvl3pPr>
            <a:lvl4pPr marL="1600200" indent="-228600">
              <a:defRPr sz="4400">
                <a:solidFill>
                  <a:srgbClr val="000066"/>
                </a:solidFill>
                <a:latin typeface="Impact" pitchFamily="34" charset="0"/>
              </a:defRPr>
            </a:lvl4pPr>
            <a:lvl5pPr marL="2057400" indent="-228600">
              <a:defRPr sz="4400">
                <a:solidFill>
                  <a:srgbClr val="000066"/>
                </a:solidFill>
                <a:latin typeface="Impact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Impact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Impact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Impact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Impact" pitchFamily="34" charset="0"/>
              </a:defRPr>
            </a:lvl9pPr>
          </a:lstStyle>
          <a:p>
            <a:r>
              <a:rPr lang="en-US" sz="54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Mark 10:42-45</a:t>
            </a:r>
            <a:endParaRPr lang="en-US" sz="5400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6200" y="3429000"/>
            <a:ext cx="8991600" cy="3355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93000"/>
              </a:lnSpc>
            </a:pPr>
            <a:r>
              <a:rPr lang="en-US" sz="2850" b="1" baseline="30000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42</a:t>
            </a:r>
            <a:r>
              <a:rPr lang="en-US" sz="2850" b="1" baseline="30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 </a:t>
            </a:r>
            <a:r>
              <a:rPr lang="en-US" sz="285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But Jesus called them </a:t>
            </a:r>
            <a:r>
              <a:rPr lang="en-US" sz="285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to Himself</a:t>
            </a:r>
            <a:r>
              <a:rPr lang="en-US" sz="285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 and said to them, “You know that those who are considered rulers over the Gentiles lord it over them, and their great ones exercise authority over them. </a:t>
            </a:r>
            <a:r>
              <a:rPr lang="en-US" sz="2850" b="1" baseline="30000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43</a:t>
            </a:r>
            <a:r>
              <a:rPr lang="en-US" sz="2850" b="1" baseline="30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 </a:t>
            </a:r>
            <a:r>
              <a:rPr lang="en-US" sz="285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Yet it shall not be so among you; but whoever desires to become great among you shall be </a:t>
            </a:r>
            <a:r>
              <a:rPr lang="en-US" sz="285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your servant. </a:t>
            </a:r>
            <a:r>
              <a:rPr lang="en-US" sz="2850" b="1" baseline="30000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44</a:t>
            </a:r>
            <a:r>
              <a:rPr lang="en-US" sz="1600" b="1" baseline="30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 </a:t>
            </a:r>
            <a:r>
              <a:rPr lang="en-US" sz="285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And</a:t>
            </a:r>
            <a:r>
              <a:rPr lang="en-US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en-US" sz="285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whoever of you desires to be first shall be slave</a:t>
            </a:r>
            <a:r>
              <a:rPr lang="en-US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en-US" sz="285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of all. </a:t>
            </a:r>
            <a:r>
              <a:rPr lang="en-US" sz="2850" b="1" baseline="30000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45</a:t>
            </a:r>
            <a:r>
              <a:rPr lang="en-US" sz="2850" b="1" baseline="30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 </a:t>
            </a:r>
            <a:r>
              <a:rPr lang="en-US" sz="285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For even the Son of Man did not come to be served, but to serve, and to give His life a ransom for many.”</a:t>
            </a:r>
          </a:p>
        </p:txBody>
      </p:sp>
      <p:sp>
        <p:nvSpPr>
          <p:cNvPr id="3" name="Bevel 2"/>
          <p:cNvSpPr/>
          <p:nvPr/>
        </p:nvSpPr>
        <p:spPr bwMode="auto">
          <a:xfrm>
            <a:off x="0" y="2133600"/>
            <a:ext cx="9144000" cy="1143000"/>
          </a:xfrm>
          <a:prstGeom prst="bevel">
            <a:avLst/>
          </a:prstGeom>
          <a:solidFill>
            <a:schemeClr val="accent1"/>
          </a:solidFill>
          <a:ln w="12700" cap="sq" cmpd="sng" algn="ctr">
            <a:solidFill>
              <a:schemeClr val="accent6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000" b="1" i="1" u="none" strike="noStrike" cap="none" normalizeH="0" baseline="0" dirty="0" smtClean="0">
                <a:ln>
                  <a:noFill/>
                </a:ln>
                <a:solidFill>
                  <a:srgbClr val="FFFF99"/>
                </a:solidFill>
                <a:effectLst/>
                <a:latin typeface="+mj-lt"/>
              </a:rPr>
              <a:t>James</a:t>
            </a:r>
            <a:r>
              <a:rPr kumimoji="0" lang="en-US" sz="1800" b="1" i="1" u="none" strike="noStrike" cap="none" normalizeH="0" baseline="0" dirty="0" smtClean="0">
                <a:ln>
                  <a:noFill/>
                </a:ln>
                <a:solidFill>
                  <a:srgbClr val="FFFF99"/>
                </a:solidFill>
                <a:effectLst/>
                <a:latin typeface="+mj-lt"/>
              </a:rPr>
              <a:t> </a:t>
            </a:r>
            <a:r>
              <a:rPr kumimoji="0" lang="en-US" sz="3000" b="1" i="1" u="none" strike="noStrike" cap="none" normalizeH="0" baseline="0" dirty="0" smtClean="0">
                <a:ln>
                  <a:noFill/>
                </a:ln>
                <a:solidFill>
                  <a:srgbClr val="FFFF99"/>
                </a:solidFill>
                <a:effectLst/>
                <a:latin typeface="+mj-lt"/>
              </a:rPr>
              <a:t>&amp;</a:t>
            </a:r>
            <a:r>
              <a:rPr kumimoji="0" lang="en-US" sz="1800" b="1" i="1" u="none" strike="noStrike" cap="none" normalizeH="0" baseline="0" dirty="0" smtClean="0">
                <a:ln>
                  <a:noFill/>
                </a:ln>
                <a:solidFill>
                  <a:srgbClr val="FFFF99"/>
                </a:solidFill>
                <a:effectLst/>
                <a:latin typeface="+mj-lt"/>
              </a:rPr>
              <a:t> </a:t>
            </a:r>
            <a:r>
              <a:rPr kumimoji="0" lang="en-US" sz="3000" b="1" i="1" u="none" strike="noStrike" cap="none" normalizeH="0" baseline="0" dirty="0" smtClean="0">
                <a:ln>
                  <a:noFill/>
                </a:ln>
                <a:solidFill>
                  <a:srgbClr val="FFFF99"/>
                </a:solidFill>
                <a:effectLst/>
                <a:latin typeface="+mj-lt"/>
              </a:rPr>
              <a:t>John</a:t>
            </a:r>
            <a:r>
              <a:rPr kumimoji="0" lang="en-US" sz="1800" b="1" i="1" u="none" strike="noStrike" cap="none" normalizeH="0" baseline="0" dirty="0" smtClean="0">
                <a:ln>
                  <a:noFill/>
                </a:ln>
                <a:solidFill>
                  <a:srgbClr val="FFFF99"/>
                </a:solidFill>
                <a:effectLst/>
                <a:latin typeface="+mj-lt"/>
              </a:rPr>
              <a:t> </a:t>
            </a:r>
            <a:r>
              <a:rPr kumimoji="0" lang="en-US" sz="3000" b="1" i="1" u="none" strike="noStrike" cap="none" normalizeH="0" baseline="0" dirty="0" smtClean="0">
                <a:ln>
                  <a:noFill/>
                </a:ln>
                <a:solidFill>
                  <a:srgbClr val="FFFF99"/>
                </a:solidFill>
                <a:effectLst/>
                <a:latin typeface="+mj-lt"/>
              </a:rPr>
              <a:t>asked</a:t>
            </a:r>
            <a:r>
              <a:rPr kumimoji="0" lang="en-US" sz="2000" b="1" i="1" u="none" strike="noStrike" cap="none" normalizeH="0" baseline="0" dirty="0" smtClean="0">
                <a:ln>
                  <a:noFill/>
                </a:ln>
                <a:solidFill>
                  <a:srgbClr val="FFFF99"/>
                </a:solidFill>
                <a:effectLst/>
                <a:latin typeface="+mj-lt"/>
              </a:rPr>
              <a:t> </a:t>
            </a:r>
            <a:r>
              <a:rPr kumimoji="0" lang="en-US" sz="3000" b="1" i="1" u="none" strike="noStrike" cap="none" normalizeH="0" baseline="0" dirty="0" smtClean="0">
                <a:ln>
                  <a:noFill/>
                </a:ln>
                <a:solidFill>
                  <a:srgbClr val="FFFF99"/>
                </a:solidFill>
                <a:effectLst/>
                <a:latin typeface="+mj-lt"/>
              </a:rPr>
              <a:t>for</a:t>
            </a:r>
            <a:r>
              <a:rPr kumimoji="0" lang="en-US" sz="2000" b="1" i="1" u="none" strike="noStrike" cap="none" normalizeH="0" baseline="0" dirty="0" smtClean="0">
                <a:ln>
                  <a:noFill/>
                </a:ln>
                <a:solidFill>
                  <a:srgbClr val="FFFF99"/>
                </a:solidFill>
                <a:effectLst/>
                <a:latin typeface="+mj-lt"/>
              </a:rPr>
              <a:t> </a:t>
            </a:r>
            <a:r>
              <a:rPr kumimoji="0" lang="en-US" sz="3000" b="1" i="1" u="none" strike="noStrike" cap="none" normalizeH="0" baseline="0" dirty="0" smtClean="0">
                <a:ln>
                  <a:noFill/>
                </a:ln>
                <a:solidFill>
                  <a:srgbClr val="FFFF99"/>
                </a:solidFill>
                <a:effectLst/>
                <a:latin typeface="+mj-lt"/>
              </a:rPr>
              <a:t>places</a:t>
            </a:r>
            <a:r>
              <a:rPr kumimoji="0" lang="en-US" sz="2000" b="1" i="1" u="none" strike="noStrike" cap="none" normalizeH="0" baseline="0" dirty="0" smtClean="0">
                <a:ln>
                  <a:noFill/>
                </a:ln>
                <a:solidFill>
                  <a:srgbClr val="FFFF99"/>
                </a:solidFill>
                <a:effectLst/>
                <a:latin typeface="+mj-lt"/>
              </a:rPr>
              <a:t> </a:t>
            </a:r>
            <a:r>
              <a:rPr kumimoji="0" lang="en-US" sz="3000" b="1" i="1" u="none" strike="noStrike" cap="none" normalizeH="0" baseline="0" dirty="0" smtClean="0">
                <a:ln>
                  <a:noFill/>
                </a:ln>
                <a:solidFill>
                  <a:srgbClr val="FFFF99"/>
                </a:solidFill>
                <a:effectLst/>
                <a:latin typeface="+mj-lt"/>
              </a:rPr>
              <a:t>of power</a:t>
            </a:r>
            <a:r>
              <a:rPr kumimoji="0" lang="en-US" sz="2400" b="1" i="1" u="none" strike="noStrike" cap="none" normalizeH="0" baseline="0" dirty="0" smtClean="0">
                <a:ln>
                  <a:noFill/>
                </a:ln>
                <a:solidFill>
                  <a:srgbClr val="FFFF99"/>
                </a:solidFill>
                <a:effectLst/>
                <a:latin typeface="+mj-lt"/>
              </a:rPr>
              <a:t> </a:t>
            </a:r>
            <a:r>
              <a:rPr lang="en-US" sz="3000" b="1" i="1" dirty="0" smtClean="0">
                <a:solidFill>
                  <a:srgbClr val="FFFF99"/>
                </a:solidFill>
                <a:latin typeface="+mj-lt"/>
              </a:rPr>
              <a:t>on</a:t>
            </a:r>
            <a:r>
              <a:rPr lang="en-US" sz="2400" b="1" i="1" dirty="0" smtClean="0">
                <a:solidFill>
                  <a:srgbClr val="FFFF99"/>
                </a:solidFill>
                <a:latin typeface="+mj-lt"/>
              </a:rPr>
              <a:t> </a:t>
            </a:r>
            <a:r>
              <a:rPr lang="en-US" sz="3000" b="1" i="1" dirty="0" smtClean="0">
                <a:solidFill>
                  <a:srgbClr val="FFFF99"/>
                </a:solidFill>
                <a:latin typeface="+mj-lt"/>
              </a:rPr>
              <a:t>right</a:t>
            </a:r>
            <a:r>
              <a:rPr lang="en-US" sz="2000" b="1" i="1" dirty="0" smtClean="0">
                <a:solidFill>
                  <a:srgbClr val="FFFF99"/>
                </a:solidFill>
                <a:latin typeface="+mj-lt"/>
              </a:rPr>
              <a:t> </a:t>
            </a:r>
            <a:r>
              <a:rPr lang="en-US" sz="3000" b="1" i="1" dirty="0" smtClean="0">
                <a:solidFill>
                  <a:srgbClr val="FFFF99"/>
                </a:solidFill>
                <a:latin typeface="+mj-lt"/>
              </a:rPr>
              <a:t>&amp;</a:t>
            </a:r>
            <a:r>
              <a:rPr lang="en-US" sz="2000" b="1" i="1" dirty="0" smtClean="0">
                <a:solidFill>
                  <a:srgbClr val="FFFF99"/>
                </a:solidFill>
                <a:latin typeface="+mj-lt"/>
              </a:rPr>
              <a:t> </a:t>
            </a:r>
            <a:r>
              <a:rPr lang="en-US" sz="3000" b="1" i="1" dirty="0" smtClean="0">
                <a:solidFill>
                  <a:srgbClr val="FFFF99"/>
                </a:solidFill>
                <a:latin typeface="+mj-lt"/>
              </a:rPr>
              <a:t>left</a:t>
            </a:r>
            <a:r>
              <a:rPr lang="en-US" sz="2400" b="1" i="1" dirty="0" smtClean="0">
                <a:solidFill>
                  <a:srgbClr val="FFFF99"/>
                </a:solidFill>
                <a:latin typeface="+mj-lt"/>
              </a:rPr>
              <a:t>…</a:t>
            </a:r>
            <a:endParaRPr kumimoji="0" lang="en-US" sz="2400" b="1" i="1" u="none" strike="noStrike" cap="none" normalizeH="0" baseline="0" dirty="0" smtClean="0">
              <a:ln>
                <a:noFill/>
              </a:ln>
              <a:solidFill>
                <a:srgbClr val="FFFF99"/>
              </a:solidFill>
              <a:effectLst/>
              <a:latin typeface="+mj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7975"/>
            <a:ext cx="8229600" cy="1139825"/>
          </a:xfrm>
          <a:effectLst>
            <a:outerShdw dist="71842" dir="2700000" algn="ctr" rotWithShape="0">
              <a:schemeClr val="bg2"/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sz="5400" b="1" dirty="0" smtClean="0">
                <a:solidFill>
                  <a:srgbClr val="FFFF00"/>
                </a:solidFill>
                <a:effectLst/>
              </a:rPr>
              <a:t>Principle of Service: </a:t>
            </a:r>
            <a:r>
              <a:rPr lang="en-US" sz="4800" b="1" dirty="0" smtClean="0">
                <a:solidFill>
                  <a:srgbClr val="FFFF00"/>
                </a:solidFill>
                <a:effectLst/>
              </a:rPr>
              <a:t>Submission</a:t>
            </a:r>
            <a:endParaRPr lang="en-US" sz="4000" dirty="0" smtClean="0">
              <a:solidFill>
                <a:srgbClr val="FFFF00"/>
              </a:solidFill>
              <a:latin typeface="Impact" pitchFamily="34" charset="0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905000"/>
            <a:ext cx="8001000" cy="4648200"/>
          </a:xfrm>
        </p:spPr>
        <p:txBody>
          <a:bodyPr/>
          <a:lstStyle/>
          <a:p>
            <a:pPr eaLnBrk="1" hangingPunct="1">
              <a:lnSpc>
                <a:spcPct val="110000"/>
              </a:lnSpc>
              <a:spcBef>
                <a:spcPts val="0"/>
              </a:spcBef>
              <a:spcAft>
                <a:spcPts val="800"/>
              </a:spcAft>
              <a:buClr>
                <a:srgbClr val="FFFFFF"/>
              </a:buClr>
              <a:buSzPct val="100000"/>
              <a:buFont typeface="Arial" pitchFamily="34" charset="0"/>
              <a:buChar char="•"/>
              <a:defRPr/>
            </a:pPr>
            <a:r>
              <a:rPr lang="en-US" sz="3600" b="1" dirty="0" smtClean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 Often Misunderstood</a:t>
            </a:r>
            <a:endParaRPr lang="en-US" sz="3600" dirty="0" smtClean="0">
              <a:solidFill>
                <a:srgbClr val="66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 eaLnBrk="1" hangingPunct="1">
              <a:lnSpc>
                <a:spcPct val="110000"/>
              </a:lnSpc>
              <a:spcBef>
                <a:spcPts val="0"/>
              </a:spcBef>
              <a:spcAft>
                <a:spcPts val="800"/>
              </a:spcAft>
              <a:buClr>
                <a:srgbClr val="66FFFF"/>
              </a:buClr>
              <a:buFont typeface="Wingdings" pitchFamily="2" charset="2"/>
              <a:buChar char="w"/>
              <a:defRPr/>
            </a:pPr>
            <a:r>
              <a:rPr lang="en-US" sz="32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Kings 5:13	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Naaman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too proud</a:t>
            </a:r>
          </a:p>
          <a:p>
            <a:pPr lvl="1" eaLnBrk="1" hangingPunct="1">
              <a:lnSpc>
                <a:spcPct val="110000"/>
              </a:lnSpc>
              <a:spcBef>
                <a:spcPts val="0"/>
              </a:spcBef>
              <a:spcAft>
                <a:spcPts val="800"/>
              </a:spcAft>
              <a:buClr>
                <a:srgbClr val="66FFFF"/>
              </a:buClr>
              <a:buFont typeface="Wingdings" pitchFamily="2" charset="2"/>
              <a:buChar char="w"/>
              <a:defRPr/>
            </a:pPr>
            <a:r>
              <a:rPr lang="en-US" sz="32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Luke </a:t>
            </a:r>
            <a:r>
              <a:rPr lang="en-US" sz="32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22:24-26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Apostles sought glory</a:t>
            </a:r>
          </a:p>
          <a:p>
            <a:pPr eaLnBrk="1" hangingPunct="1">
              <a:lnSpc>
                <a:spcPct val="110000"/>
              </a:lnSpc>
              <a:spcBef>
                <a:spcPts val="0"/>
              </a:spcBef>
              <a:spcAft>
                <a:spcPts val="800"/>
              </a:spcAft>
              <a:buClr>
                <a:srgbClr val="FFFFFF"/>
              </a:buClr>
              <a:buSzPct val="100000"/>
              <a:buFont typeface="Arial" pitchFamily="34" charset="0"/>
              <a:buChar char="•"/>
              <a:defRPr/>
            </a:pPr>
            <a:r>
              <a:rPr lang="en-US" sz="3600" b="1" dirty="0" smtClean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But Clearly Taught </a:t>
            </a:r>
            <a:r>
              <a:rPr lang="en-US" sz="3600" b="1" dirty="0" smtClean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</a:t>
            </a:r>
            <a:r>
              <a:rPr lang="en-US" sz="3600" b="1" dirty="0" smtClean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Scripture</a:t>
            </a:r>
            <a:endParaRPr lang="en-US" sz="3600" dirty="0" smtClean="0">
              <a:solidFill>
                <a:srgbClr val="66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 eaLnBrk="1" hangingPunct="1">
              <a:lnSpc>
                <a:spcPct val="110000"/>
              </a:lnSpc>
              <a:spcBef>
                <a:spcPts val="0"/>
              </a:spcBef>
              <a:spcAft>
                <a:spcPts val="800"/>
              </a:spcAft>
              <a:buClr>
                <a:srgbClr val="66FFFF"/>
              </a:buClr>
              <a:buFont typeface="Wingdings" pitchFamily="2" charset="2"/>
              <a:buChar char="w"/>
              <a:defRPr/>
            </a:pPr>
            <a:r>
              <a:rPr lang="en-US" sz="32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James 4:7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We must submit to God</a:t>
            </a:r>
          </a:p>
          <a:p>
            <a:pPr lvl="1" eaLnBrk="1" hangingPunct="1">
              <a:lnSpc>
                <a:spcPct val="110000"/>
              </a:lnSpc>
              <a:spcBef>
                <a:spcPts val="0"/>
              </a:spcBef>
              <a:spcAft>
                <a:spcPts val="800"/>
              </a:spcAft>
              <a:buClr>
                <a:srgbClr val="66FFFF"/>
              </a:buClr>
              <a:buFont typeface="Wingdings" pitchFamily="2" charset="2"/>
              <a:buChar char="w"/>
              <a:defRPr/>
            </a:pPr>
            <a:r>
              <a:rPr lang="en-US" sz="32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Eph. 5:21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We must submit to others</a:t>
            </a:r>
          </a:p>
          <a:p>
            <a:pPr lvl="1" eaLnBrk="1" hangingPunct="1">
              <a:lnSpc>
                <a:spcPct val="110000"/>
              </a:lnSpc>
              <a:spcBef>
                <a:spcPts val="0"/>
              </a:spcBef>
              <a:spcAft>
                <a:spcPts val="800"/>
              </a:spcAft>
              <a:buClr>
                <a:srgbClr val="66FFFF"/>
              </a:buClr>
              <a:buFont typeface="Wingdings" pitchFamily="2" charset="2"/>
              <a:buChar char="w"/>
              <a:defRPr/>
            </a:pPr>
            <a:r>
              <a:rPr lang="en-US" sz="32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Heb. </a:t>
            </a:r>
            <a:r>
              <a:rPr lang="en-US" sz="32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13:17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We must submit to 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elders</a:t>
            </a:r>
            <a:endParaRPr lang="en-US" sz="3600" dirty="0" smtClean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mpact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 bldLvl="3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39825"/>
          </a:xfrm>
          <a:effectLst>
            <a:outerShdw dist="71842" dir="2700000" algn="ctr" rotWithShape="0">
              <a:schemeClr val="bg2"/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sz="4800" b="1" dirty="0" smtClean="0">
                <a:solidFill>
                  <a:srgbClr val="FFFF00"/>
                </a:solidFill>
                <a:effectLst/>
              </a:rPr>
              <a:t>Opposite Often Seen </a:t>
            </a:r>
            <a:r>
              <a:rPr lang="en-US" sz="4800" b="1" dirty="0" smtClean="0">
                <a:solidFill>
                  <a:srgbClr val="FFFF00"/>
                </a:solidFill>
                <a:effectLst/>
              </a:rPr>
              <a:t>in </a:t>
            </a:r>
            <a:r>
              <a:rPr lang="en-US" sz="4800" b="1" dirty="0" smtClean="0">
                <a:solidFill>
                  <a:srgbClr val="FFFF00"/>
                </a:solidFill>
                <a:effectLst/>
              </a:rPr>
              <a:t>Life</a:t>
            </a:r>
            <a:endParaRPr lang="en-US" sz="4000" dirty="0" smtClean="0">
              <a:solidFill>
                <a:srgbClr val="FFFF00"/>
              </a:solidFill>
              <a:latin typeface="Impact" pitchFamily="34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066800"/>
            <a:ext cx="9144000" cy="5791200"/>
          </a:xfrm>
        </p:spPr>
        <p:txBody>
          <a:bodyPr/>
          <a:lstStyle/>
          <a:p>
            <a:pPr eaLnBrk="1" hangingPunct="1">
              <a:spcBef>
                <a:spcPts val="0"/>
              </a:spcBef>
              <a:spcAft>
                <a:spcPts val="500"/>
              </a:spcAft>
              <a:buClr>
                <a:srgbClr val="FFFFFF"/>
              </a:buClr>
              <a:buSzPct val="100000"/>
              <a:buFont typeface="Arial" pitchFamily="34" charset="0"/>
              <a:buChar char="•"/>
            </a:pPr>
            <a:r>
              <a:rPr lang="en-US" sz="36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Women’s Liberation movement</a:t>
            </a:r>
          </a:p>
          <a:p>
            <a:pPr lvl="1" eaLnBrk="1" hangingPunct="1">
              <a:spcBef>
                <a:spcPts val="0"/>
              </a:spcBef>
              <a:spcAft>
                <a:spcPts val="500"/>
              </a:spcAft>
              <a:buFont typeface="Wingdings" pitchFamily="2" charset="2"/>
              <a:buChar char="w"/>
            </a:pP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Tell wives that submission = inferiority</a:t>
            </a:r>
          </a:p>
          <a:p>
            <a:pPr lvl="1" eaLnBrk="1" hangingPunct="1">
              <a:spcBef>
                <a:spcPts val="0"/>
              </a:spcBef>
              <a:spcAft>
                <a:spcPts val="500"/>
              </a:spcAft>
              <a:buFont typeface="Wingdings" pitchFamily="2" charset="2"/>
              <a:buChar char="w"/>
            </a:pP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Judge value based on advanced job status</a:t>
            </a:r>
          </a:p>
          <a:p>
            <a:pPr eaLnBrk="1" hangingPunct="1">
              <a:spcBef>
                <a:spcPts val="0"/>
              </a:spcBef>
              <a:spcAft>
                <a:spcPts val="500"/>
              </a:spcAft>
              <a:buClr>
                <a:srgbClr val="FFFFFF"/>
              </a:buClr>
              <a:buSzPct val="100000"/>
              <a:buFont typeface="Arial" pitchFamily="34" charset="0"/>
              <a:buChar char="•"/>
            </a:pPr>
            <a:r>
              <a:rPr lang="en-US" sz="36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Materialism &amp; greed conflict with submission</a:t>
            </a:r>
          </a:p>
          <a:p>
            <a:pPr lvl="1" eaLnBrk="1" hangingPunct="1">
              <a:spcBef>
                <a:spcPts val="0"/>
              </a:spcBef>
              <a:spcAft>
                <a:spcPts val="500"/>
              </a:spcAft>
              <a:buFont typeface="Wingdings" pitchFamily="2" charset="2"/>
              <a:buChar char="w"/>
            </a:pP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Attitude of seeking self-interest over all others</a:t>
            </a:r>
          </a:p>
          <a:p>
            <a:pPr eaLnBrk="1" hangingPunct="1">
              <a:spcBef>
                <a:spcPts val="0"/>
              </a:spcBef>
              <a:spcAft>
                <a:spcPts val="500"/>
              </a:spcAft>
              <a:buClr>
                <a:srgbClr val="FFFFFF"/>
              </a:buClr>
              <a:buSzPct val="100000"/>
              <a:buFont typeface="Arial" pitchFamily="34" charset="0"/>
              <a:buChar char="•"/>
            </a:pPr>
            <a:r>
              <a:rPr lang="en-US" sz="36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“Nobody has the right to tell me what to do!”</a:t>
            </a:r>
          </a:p>
          <a:p>
            <a:pPr lvl="1" eaLnBrk="1" hangingPunct="1">
              <a:spcBef>
                <a:spcPts val="0"/>
              </a:spcBef>
              <a:spcAft>
                <a:spcPts val="500"/>
              </a:spcAft>
              <a:buFont typeface="Wingdings" pitchFamily="2" charset="2"/>
              <a:buChar char="w"/>
            </a:pP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Basic attitude of anarchy in civil realm</a:t>
            </a:r>
          </a:p>
          <a:p>
            <a:pPr lvl="1" eaLnBrk="1" hangingPunct="1">
              <a:spcBef>
                <a:spcPts val="0"/>
              </a:spcBef>
              <a:spcAft>
                <a:spcPts val="500"/>
              </a:spcAft>
              <a:buFont typeface="Wingdings" pitchFamily="2" charset="2"/>
              <a:buChar char="w"/>
            </a:pP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Gets one in trouble in the business 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world</a:t>
            </a:r>
          </a:p>
          <a:p>
            <a:pPr lvl="1" eaLnBrk="1" hangingPunct="1">
              <a:spcBef>
                <a:spcPts val="0"/>
              </a:spcBef>
              <a:spcAft>
                <a:spcPts val="500"/>
              </a:spcAft>
              <a:buFont typeface="Wingdings" pitchFamily="2" charset="2"/>
              <a:buChar char="w"/>
            </a:pP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Brings rebellion in family relations</a:t>
            </a:r>
            <a:endParaRPr lang="en-US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 eaLnBrk="1" hangingPunct="1">
              <a:spcBef>
                <a:spcPts val="0"/>
              </a:spcBef>
              <a:spcAft>
                <a:spcPts val="500"/>
              </a:spcAft>
              <a:buFont typeface="Wingdings" pitchFamily="2" charset="2"/>
              <a:buChar char="w"/>
            </a:pP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Causes problems when present in a local church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7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7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7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7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44000" cy="1139825"/>
          </a:xfrm>
          <a:effectLst>
            <a:outerShdw dist="71842" dir="2700000" algn="ctr" rotWithShape="0">
              <a:schemeClr val="bg2"/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sz="4800" b="1" dirty="0" smtClean="0">
                <a:solidFill>
                  <a:srgbClr val="FFFF00"/>
                </a:solidFill>
                <a:effectLst/>
              </a:rPr>
              <a:t>Service Hindered by Pride</a:t>
            </a:r>
            <a:endParaRPr lang="en-US" sz="4000" dirty="0" smtClean="0">
              <a:solidFill>
                <a:srgbClr val="FFFF00"/>
              </a:solidFill>
              <a:latin typeface="Impact" pitchFamily="34" charset="0"/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95400"/>
            <a:ext cx="9144000" cy="5562600"/>
          </a:xfrm>
        </p:spPr>
        <p:txBody>
          <a:bodyPr/>
          <a:lstStyle/>
          <a:p>
            <a:pPr algn="ctr" eaLnBrk="1" hangingPunct="1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Wingdings" pitchFamily="2" charset="2"/>
              <a:buNone/>
            </a:pPr>
            <a:r>
              <a:rPr lang="en-US" sz="3600" b="1" dirty="0" smtClean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Submission impossible with </a:t>
            </a:r>
            <a:r>
              <a:rPr lang="en-US" sz="3600" b="1" dirty="0" smtClean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egotistical view</a:t>
            </a:r>
            <a:endParaRPr lang="en-US" sz="3600" dirty="0" smtClean="0">
              <a:solidFill>
                <a:srgbClr val="66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 eaLnBrk="1" hangingPunct="1"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  <a:buSzPct val="100000"/>
              <a:buFont typeface="Arial" pitchFamily="34" charset="0"/>
              <a:buChar char="•"/>
            </a:pP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Pride 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fosters oppression 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US" sz="3600" b="1" i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Psa. 10:2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pPr lvl="1" eaLnBrk="1" hangingPunct="1"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  <a:buSzPct val="100000"/>
              <a:buFont typeface="Arial" pitchFamily="34" charset="0"/>
              <a:buChar char="•"/>
            </a:pP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Pride goes with violent actions (</a:t>
            </a:r>
            <a:r>
              <a:rPr lang="en-US" sz="3600" b="1" i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Psa. 73:6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pPr lvl="1" eaLnBrk="1" hangingPunct="1"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  <a:buSzPct val="100000"/>
              <a:buFont typeface="Arial" pitchFamily="34" charset="0"/>
              <a:buChar char="•"/>
            </a:pP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Israel’s self-seeking 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prevented 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concern for condition &amp; plight of others (</a:t>
            </a:r>
            <a:r>
              <a:rPr lang="en-US" sz="3600" b="1" i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Amos 6:1-6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pPr lvl="1" eaLnBrk="1" hangingPunct="1"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  <a:buSzPct val="100000"/>
              <a:buFont typeface="Arial" pitchFamily="34" charset="0"/>
              <a:buChar char="•"/>
            </a:pP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Haughty 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 Self-righteous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US" sz="3600" b="1" i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Luke 18:9-14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pPr lvl="1" eaLnBrk="1" hangingPunct="1"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  <a:buSzPct val="100000"/>
              <a:buFont typeface="Arial" pitchFamily="34" charset="0"/>
              <a:buChar char="•"/>
            </a:pP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Inflated view of self vs. spirit 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gentleness (</a:t>
            </a:r>
            <a:r>
              <a:rPr lang="en-US" sz="3600" b="1" i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Gal. 6:1-5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pPr lvl="1" eaLnBrk="1" hangingPunct="1"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  <a:buSzPct val="100000"/>
              <a:buFont typeface="Arial" pitchFamily="34" charset="0"/>
              <a:buChar char="•"/>
            </a:pPr>
            <a:r>
              <a:rPr lang="en-US" sz="3600" b="1" i="1" dirty="0" smtClean="0">
                <a:solidFill>
                  <a:srgbClr val="FF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Pride prevents service; humility furthers it</a:t>
            </a:r>
            <a:endParaRPr lang="en-US" sz="3200" dirty="0" smtClean="0">
              <a:solidFill>
                <a:srgbClr val="FF66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 bldLvl="3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39825"/>
          </a:xfrm>
          <a:effectLst>
            <a:outerShdw dist="71842" dir="2700000" algn="ctr" rotWithShape="0">
              <a:schemeClr val="bg2"/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solidFill>
                  <a:srgbClr val="FFFF00"/>
                </a:solidFill>
                <a:effectLst/>
              </a:rPr>
              <a:t>Submission, Service Must Be Taught</a:t>
            </a:r>
            <a:endParaRPr lang="en-US" dirty="0" smtClean="0">
              <a:solidFill>
                <a:srgbClr val="FFFF00"/>
              </a:solidFill>
              <a:latin typeface="Impact" pitchFamily="34" charset="0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066800"/>
            <a:ext cx="8915400" cy="5791200"/>
          </a:xfrm>
        </p:spPr>
        <p:txBody>
          <a:bodyPr/>
          <a:lstStyle/>
          <a:p>
            <a:pPr eaLnBrk="1" hangingPunct="1">
              <a:spcBef>
                <a:spcPts val="0"/>
              </a:spcBef>
              <a:spcAft>
                <a:spcPts val="900"/>
              </a:spcAft>
              <a:buClr>
                <a:schemeClr val="tx1"/>
              </a:buClr>
              <a:buFont typeface="Wingdings" pitchFamily="2" charset="2"/>
              <a:buNone/>
            </a:pPr>
            <a:r>
              <a:rPr lang="en-US" sz="3600" dirty="0" smtClean="0">
                <a:solidFill>
                  <a:srgbClr val="FF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Note Jesus choosing apostles</a:t>
            </a:r>
            <a:r>
              <a:rPr lang="en-US" sz="4000" dirty="0" smtClean="0">
                <a:solidFill>
                  <a:srgbClr val="FF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</a:t>
            </a:r>
            <a:r>
              <a:rPr lang="en-US" sz="40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Luke 6:12-16</a:t>
            </a:r>
            <a:r>
              <a:rPr lang="en-US" sz="4000" dirty="0" smtClean="0">
                <a:solidFill>
                  <a:srgbClr val="FF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pPr lvl="1" eaLnBrk="1" hangingPunct="1">
              <a:spcBef>
                <a:spcPts val="0"/>
              </a:spcBef>
              <a:spcAft>
                <a:spcPts val="900"/>
              </a:spcAft>
              <a:buClr>
                <a:srgbClr val="FFFFFF"/>
              </a:buClr>
              <a:buSzPct val="100000"/>
              <a:buFont typeface="Arial" pitchFamily="34" charset="0"/>
              <a:buChar char="•"/>
            </a:pPr>
            <a:r>
              <a:rPr lang="en-US" sz="3600" dirty="0" smtClean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Apostles </a:t>
            </a:r>
            <a:r>
              <a:rPr lang="en-US" sz="3600" dirty="0" smtClean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needed much work</a:t>
            </a:r>
            <a:endParaRPr lang="en-US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2" eaLnBrk="1" hangingPunct="1">
              <a:spcBef>
                <a:spcPts val="0"/>
              </a:spcBef>
              <a:spcAft>
                <a:spcPts val="900"/>
              </a:spcAft>
              <a:buClr>
                <a:schemeClr val="folHlink"/>
              </a:buClr>
              <a:buFont typeface="Wingdings" pitchFamily="2" charset="2"/>
              <a:buChar char="w"/>
            </a:pP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Respected rich (</a:t>
            </a:r>
            <a:r>
              <a:rPr lang="en-US" sz="3200" b="1" i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Matt. 19:23-25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pPr lvl="2" eaLnBrk="1" hangingPunct="1">
              <a:spcBef>
                <a:spcPts val="0"/>
              </a:spcBef>
              <a:spcAft>
                <a:spcPts val="900"/>
              </a:spcAft>
              <a:buClr>
                <a:schemeClr val="folHlink"/>
              </a:buClr>
              <a:buFont typeface="Wingdings" pitchFamily="2" charset="2"/>
              <a:buChar char="w"/>
            </a:pP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Wanted glory (</a:t>
            </a:r>
            <a:r>
              <a:rPr lang="en-US" sz="3200" b="1" i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Matt. 18:1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pPr lvl="2" eaLnBrk="1" hangingPunct="1">
              <a:spcBef>
                <a:spcPts val="0"/>
              </a:spcBef>
              <a:spcAft>
                <a:spcPts val="900"/>
              </a:spcAft>
              <a:buClr>
                <a:schemeClr val="folHlink"/>
              </a:buClr>
              <a:buFont typeface="Wingdings" pitchFamily="2" charset="2"/>
              <a:buChar char="w"/>
            </a:pP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Disputed with 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one another (</a:t>
            </a:r>
            <a:r>
              <a:rPr lang="en-US" sz="3200" b="1" i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Luke 22:24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pPr lvl="2" eaLnBrk="1" hangingPunct="1">
              <a:spcBef>
                <a:spcPts val="0"/>
              </a:spcBef>
              <a:spcAft>
                <a:spcPts val="900"/>
              </a:spcAft>
              <a:buClr>
                <a:schemeClr val="folHlink"/>
              </a:buClr>
              <a:buFont typeface="Wingdings" pitchFamily="2" charset="2"/>
              <a:buChar char="w"/>
            </a:pP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Peter claimed superiority (</a:t>
            </a:r>
            <a:r>
              <a:rPr lang="en-US" sz="3200" b="1" i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Matt. 26:33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pPr lvl="1" eaLnBrk="1" hangingPunct="1">
              <a:spcBef>
                <a:spcPts val="0"/>
              </a:spcBef>
              <a:spcAft>
                <a:spcPts val="900"/>
              </a:spcAft>
              <a:buClr>
                <a:srgbClr val="FFFFFF"/>
              </a:buClr>
              <a:buSzPct val="100000"/>
              <a:buFont typeface="Arial" pitchFamily="34" charset="0"/>
              <a:buChar char="•"/>
            </a:pPr>
            <a:r>
              <a:rPr lang="en-US" sz="3600" dirty="0" smtClean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Jesus taught them how to serve</a:t>
            </a:r>
            <a:endParaRPr lang="en-US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2" eaLnBrk="1" hangingPunct="1">
              <a:spcBef>
                <a:spcPts val="0"/>
              </a:spcBef>
              <a:spcAft>
                <a:spcPts val="900"/>
              </a:spcAft>
              <a:buClr>
                <a:schemeClr val="folHlink"/>
              </a:buClr>
              <a:buFont typeface="Wingdings" pitchFamily="2" charset="2"/>
              <a:buChar char="w"/>
            </a:pP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Exemplified service to multitude (</a:t>
            </a:r>
            <a:r>
              <a:rPr lang="en-US" sz="3200" b="1" i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Luke </a:t>
            </a:r>
            <a:r>
              <a:rPr lang="en-US" sz="3200" b="1" i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6:17f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pPr lvl="2" eaLnBrk="1" hangingPunct="1">
              <a:spcBef>
                <a:spcPts val="0"/>
              </a:spcBef>
              <a:spcAft>
                <a:spcPts val="900"/>
              </a:spcAft>
              <a:buClr>
                <a:schemeClr val="folHlink"/>
              </a:buClr>
              <a:buFont typeface="Wingdings" pitchFamily="2" charset="2"/>
              <a:buChar char="w"/>
            </a:pP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Taught principles of submission (</a:t>
            </a:r>
            <a:r>
              <a:rPr lang="en-US" sz="3200" b="1" i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Luke </a:t>
            </a:r>
            <a:r>
              <a:rPr lang="en-US" sz="3200" b="1" i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6:20f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6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6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39825"/>
          </a:xfrm>
          <a:effectLst>
            <a:outerShdw dist="71842" dir="2700000" algn="ctr" rotWithShape="0">
              <a:schemeClr val="bg2"/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solidFill>
                  <a:srgbClr val="FFFF00"/>
                </a:solidFill>
                <a:effectLst/>
              </a:rPr>
              <a:t>If Flawed People Could Be Apostles...</a:t>
            </a:r>
            <a:endParaRPr lang="en-US" sz="4000" dirty="0" smtClean="0">
              <a:solidFill>
                <a:srgbClr val="FFFF00"/>
              </a:solidFill>
              <a:latin typeface="Impact" pitchFamily="34" charset="0"/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066800"/>
            <a:ext cx="8915400" cy="57912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spcBef>
                <a:spcPts val="0"/>
              </a:spcBef>
              <a:spcAft>
                <a:spcPts val="900"/>
              </a:spcAft>
              <a:buClr>
                <a:schemeClr val="tx1"/>
              </a:buClr>
              <a:buFont typeface="Wingdings" pitchFamily="2" charset="2"/>
              <a:buNone/>
            </a:pPr>
            <a:r>
              <a:rPr lang="en-US" sz="4000" b="1" dirty="0" smtClean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...There Is Hope For Us!</a:t>
            </a:r>
          </a:p>
          <a:p>
            <a:pPr eaLnBrk="1" hangingPunct="1">
              <a:lnSpc>
                <a:spcPct val="90000"/>
              </a:lnSpc>
              <a:spcBef>
                <a:spcPts val="0"/>
              </a:spcBef>
              <a:spcAft>
                <a:spcPts val="900"/>
              </a:spcAft>
              <a:buClr>
                <a:srgbClr val="FFFFFF"/>
              </a:buClr>
              <a:buSzPct val="100000"/>
              <a:buFont typeface="Arial" pitchFamily="34" charset="0"/>
              <a:buChar char="•"/>
            </a:pPr>
            <a:r>
              <a:rPr lang="en-US" sz="36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Despite all of their flaws &amp; failures, they...</a:t>
            </a:r>
          </a:p>
          <a:p>
            <a:pPr lvl="1" eaLnBrk="1" hangingPunct="1">
              <a:lnSpc>
                <a:spcPct val="90000"/>
              </a:lnSpc>
              <a:spcBef>
                <a:spcPts val="0"/>
              </a:spcBef>
              <a:spcAft>
                <a:spcPts val="900"/>
              </a:spcAft>
              <a:buClr>
                <a:schemeClr val="folHlink"/>
              </a:buClr>
              <a:buFont typeface="Wingdings" pitchFamily="2" charset="2"/>
              <a:buChar char="w"/>
            </a:pP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Believed Jesus was Son Of God (</a:t>
            </a:r>
            <a:r>
              <a:rPr lang="en-US" sz="3200" b="1" i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Acts 4:9-12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pPr lvl="1" eaLnBrk="1" hangingPunct="1">
              <a:lnSpc>
                <a:spcPct val="90000"/>
              </a:lnSpc>
              <a:spcBef>
                <a:spcPts val="0"/>
              </a:spcBef>
              <a:spcAft>
                <a:spcPts val="900"/>
              </a:spcAft>
              <a:buClr>
                <a:schemeClr val="folHlink"/>
              </a:buClr>
              <a:buFont typeface="Wingdings" pitchFamily="2" charset="2"/>
              <a:buChar char="w"/>
            </a:pP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Learned humility (</a:t>
            </a:r>
            <a:r>
              <a:rPr lang="en-US" sz="3200" b="1" i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Luke 22:54-62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pPr lvl="1" eaLnBrk="1" hangingPunct="1">
              <a:lnSpc>
                <a:spcPct val="90000"/>
              </a:lnSpc>
              <a:spcBef>
                <a:spcPts val="0"/>
              </a:spcBef>
              <a:spcAft>
                <a:spcPts val="900"/>
              </a:spcAft>
              <a:buClr>
                <a:schemeClr val="folHlink"/>
              </a:buClr>
              <a:buFont typeface="Wingdings" pitchFamily="2" charset="2"/>
              <a:buChar char="w"/>
            </a:pP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Learned to follow (</a:t>
            </a:r>
            <a:r>
              <a:rPr lang="en-US" sz="3200" b="1" i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John 21:14-19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pPr lvl="1" eaLnBrk="1" hangingPunct="1">
              <a:lnSpc>
                <a:spcPct val="90000"/>
              </a:lnSpc>
              <a:spcBef>
                <a:spcPts val="0"/>
              </a:spcBef>
              <a:spcAft>
                <a:spcPts val="900"/>
              </a:spcAft>
              <a:buClr>
                <a:schemeClr val="folHlink"/>
              </a:buClr>
              <a:buFont typeface="Wingdings" pitchFamily="2" charset="2"/>
              <a:buChar char="w"/>
            </a:pP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Sought good of cause over self (</a:t>
            </a:r>
            <a:r>
              <a:rPr lang="en-US" sz="3200" b="1" i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Acts 20:18f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pPr lvl="1" eaLnBrk="1" hangingPunct="1">
              <a:lnSpc>
                <a:spcPct val="90000"/>
              </a:lnSpc>
              <a:spcBef>
                <a:spcPts val="0"/>
              </a:spcBef>
              <a:spcAft>
                <a:spcPts val="900"/>
              </a:spcAft>
              <a:buClr>
                <a:schemeClr val="folHlink"/>
              </a:buClr>
              <a:buFont typeface="Wingdings" pitchFamily="2" charset="2"/>
              <a:buChar char="w"/>
            </a:pP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Gave lives for His service (</a:t>
            </a:r>
            <a:r>
              <a:rPr lang="en-US" sz="3200" b="1" i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Tim. 4:6-8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pPr eaLnBrk="1" hangingPunct="1">
              <a:lnSpc>
                <a:spcPct val="90000"/>
              </a:lnSpc>
              <a:spcBef>
                <a:spcPts val="0"/>
              </a:spcBef>
              <a:spcAft>
                <a:spcPts val="900"/>
              </a:spcAft>
              <a:buClr>
                <a:srgbClr val="FFFFFF"/>
              </a:buClr>
              <a:buSzPct val="100000"/>
              <a:buFont typeface="Arial" pitchFamily="34" charset="0"/>
              <a:buChar char="•"/>
            </a:pPr>
            <a:r>
              <a:rPr lang="en-US" sz="36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Jesus did not ignore their flaws &amp; failures, but worked to help them overcome</a:t>
            </a:r>
          </a:p>
          <a:p>
            <a:pPr eaLnBrk="1" hangingPunct="1">
              <a:lnSpc>
                <a:spcPct val="90000"/>
              </a:lnSpc>
              <a:spcBef>
                <a:spcPts val="0"/>
              </a:spcBef>
              <a:spcAft>
                <a:spcPts val="900"/>
              </a:spcAft>
              <a:buClr>
                <a:srgbClr val="FFFFFF"/>
              </a:buClr>
              <a:buSzPct val="100000"/>
              <a:buFont typeface="Arial" pitchFamily="34" charset="0"/>
              <a:buChar char="•"/>
            </a:pPr>
            <a:r>
              <a:rPr lang="en-US" sz="3600" dirty="0" smtClean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must do the same in the church today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3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3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3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3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 bldLvl="4" autoUpdateAnimBg="0"/>
    </p:bldLst>
  </p:timing>
</p:sld>
</file>

<file path=ppt/theme/theme1.xml><?xml version="1.0" encoding="utf-8"?>
<a:theme xmlns:a="http://schemas.openxmlformats.org/drawingml/2006/main" name="Orbit">
  <a:themeElements>
    <a:clrScheme name="">
      <a:dk1>
        <a:srgbClr val="800000"/>
      </a:dk1>
      <a:lt1>
        <a:srgbClr val="FFFFFF"/>
      </a:lt1>
      <a:dk2>
        <a:srgbClr val="000000"/>
      </a:dk2>
      <a:lt2>
        <a:srgbClr val="FFFF7D"/>
      </a:lt2>
      <a:accent1>
        <a:srgbClr val="B40022"/>
      </a:accent1>
      <a:accent2>
        <a:srgbClr val="FFA1A1"/>
      </a:accent2>
      <a:accent3>
        <a:srgbClr val="AAAAAA"/>
      </a:accent3>
      <a:accent4>
        <a:srgbClr val="DADADA"/>
      </a:accent4>
      <a:accent5>
        <a:srgbClr val="D6AAAB"/>
      </a:accent5>
      <a:accent6>
        <a:srgbClr val="E79191"/>
      </a:accent6>
      <a:hlink>
        <a:srgbClr val="FFFFCC"/>
      </a:hlink>
      <a:folHlink>
        <a:srgbClr val="FFCC66"/>
      </a:folHlink>
    </a:clrScheme>
    <a:fontScheme name="Orbi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400" b="0" i="0" u="none" strike="noStrike" cap="none" normalizeH="0" baseline="0" smtClean="0">
            <a:ln>
              <a:noFill/>
            </a:ln>
            <a:solidFill>
              <a:srgbClr val="000066"/>
            </a:solidFill>
            <a:effectLst/>
            <a:latin typeface="Impact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400" b="0" i="0" u="none" strike="noStrike" cap="none" normalizeH="0" baseline="0" smtClean="0">
            <a:ln>
              <a:noFill/>
            </a:ln>
            <a:solidFill>
              <a:srgbClr val="000066"/>
            </a:solidFill>
            <a:effectLst/>
            <a:latin typeface="Impact" pitchFamily="34" charset="0"/>
          </a:defRPr>
        </a:defPPr>
      </a:lstStyle>
    </a:lnDef>
  </a:objectDefaults>
  <a:extraClrSchemeLst>
    <a:extraClrScheme>
      <a:clrScheme name="Orbit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rbit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10">
        <a:dk1>
          <a:srgbClr val="800000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Office\Templates\Orbit.pot</Template>
  <TotalTime>965</TotalTime>
  <Words>335</Words>
  <Application>Microsoft Office PowerPoint</Application>
  <PresentationFormat>On-screen Show (4:3)</PresentationFormat>
  <Paragraphs>51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Impact</vt:lpstr>
      <vt:lpstr>Arial</vt:lpstr>
      <vt:lpstr>Times New Roman</vt:lpstr>
      <vt:lpstr>Wingdings</vt:lpstr>
      <vt:lpstr>Calibri</vt:lpstr>
      <vt:lpstr>Orbit</vt:lpstr>
      <vt:lpstr>Greatness by Service</vt:lpstr>
      <vt:lpstr>Principle of Service: Submission</vt:lpstr>
      <vt:lpstr>Opposite Often Seen in Life</vt:lpstr>
      <vt:lpstr>Service Hindered by Pride</vt:lpstr>
      <vt:lpstr>Submission, Service Must Be Taught</vt:lpstr>
      <vt:lpstr>If Flawed People Could Be Apostles...</vt:lpstr>
    </vt:vector>
  </TitlesOfParts>
  <Company>JUDSON ROAD CHURCH OF CHRIST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STOOPING TO SERVE</dc:title>
  <dc:creator>Tom M. Roberts</dc:creator>
  <cp:lastModifiedBy>Harry</cp:lastModifiedBy>
  <cp:revision>31</cp:revision>
  <cp:lastPrinted>2000-06-09T19:28:05Z</cp:lastPrinted>
  <dcterms:created xsi:type="dcterms:W3CDTF">2000-06-09T16:55:16Z</dcterms:created>
  <dcterms:modified xsi:type="dcterms:W3CDTF">2013-06-30T02:53:57Z</dcterms:modified>
</cp:coreProperties>
</file>