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7" r:id="rId1"/>
  </p:sldMasterIdLst>
  <p:sldIdLst>
    <p:sldId id="257" r:id="rId2"/>
    <p:sldId id="261" r:id="rId3"/>
    <p:sldId id="262" r:id="rId4"/>
    <p:sldId id="263" r:id="rId5"/>
    <p:sldId id="264" r:id="rId6"/>
    <p:sldId id="265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0000"/>
    <a:srgbClr val="8A0000"/>
    <a:srgbClr val="66FFFF"/>
    <a:srgbClr val="00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84" autoAdjust="0"/>
  </p:normalViewPr>
  <p:slideViewPr>
    <p:cSldViewPr>
      <p:cViewPr varScale="1">
        <p:scale>
          <a:sx n="71" d="100"/>
          <a:sy n="71" d="100"/>
        </p:scale>
        <p:origin x="-12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1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2" name="Group 2"/>
          <p:cNvGrpSpPr>
            <a:grpSpLocks/>
          </p:cNvGrpSpPr>
          <p:nvPr/>
        </p:nvGrpSpPr>
        <p:grpSpPr bwMode="auto">
          <a:xfrm>
            <a:off x="117475" y="431800"/>
            <a:ext cx="8939213" cy="6065838"/>
            <a:chOff x="74" y="272"/>
            <a:chExt cx="5631" cy="3821"/>
          </a:xfrm>
        </p:grpSpPr>
        <p:sp>
          <p:nvSpPr>
            <p:cNvPr id="76803" name="Freeform 3"/>
            <p:cNvSpPr>
              <a:spLocks/>
            </p:cNvSpPr>
            <p:nvPr/>
          </p:nvSpPr>
          <p:spPr bwMode="auto">
            <a:xfrm>
              <a:off x="74" y="3380"/>
              <a:ext cx="3430" cy="713"/>
            </a:xfrm>
            <a:custGeom>
              <a:avLst/>
              <a:gdLst>
                <a:gd name="T0" fmla="*/ 86 w 3430"/>
                <a:gd name="T1" fmla="*/ 57 h 713"/>
                <a:gd name="T2" fmla="*/ 52 w 3430"/>
                <a:gd name="T3" fmla="*/ 35 h 713"/>
                <a:gd name="T4" fmla="*/ 14 w 3430"/>
                <a:gd name="T5" fmla="*/ 111 h 713"/>
                <a:gd name="T6" fmla="*/ 0 w 3430"/>
                <a:gd name="T7" fmla="*/ 179 h 713"/>
                <a:gd name="T8" fmla="*/ 0 w 3430"/>
                <a:gd name="T9" fmla="*/ 262 h 713"/>
                <a:gd name="T10" fmla="*/ 24 w 3430"/>
                <a:gd name="T11" fmla="*/ 384 h 713"/>
                <a:gd name="T12" fmla="*/ 115 w 3430"/>
                <a:gd name="T13" fmla="*/ 489 h 713"/>
                <a:gd name="T14" fmla="*/ 211 w 3430"/>
                <a:gd name="T15" fmla="*/ 528 h 713"/>
                <a:gd name="T16" fmla="*/ 307 w 3430"/>
                <a:gd name="T17" fmla="*/ 557 h 713"/>
                <a:gd name="T18" fmla="*/ 394 w 3430"/>
                <a:gd name="T19" fmla="*/ 582 h 713"/>
                <a:gd name="T20" fmla="*/ 553 w 3430"/>
                <a:gd name="T21" fmla="*/ 607 h 713"/>
                <a:gd name="T22" fmla="*/ 716 w 3430"/>
                <a:gd name="T23" fmla="*/ 636 h 713"/>
                <a:gd name="T24" fmla="*/ 880 w 3430"/>
                <a:gd name="T25" fmla="*/ 650 h 713"/>
                <a:gd name="T26" fmla="*/ 1072 w 3430"/>
                <a:gd name="T27" fmla="*/ 676 h 713"/>
                <a:gd name="T28" fmla="*/ 1245 w 3430"/>
                <a:gd name="T29" fmla="*/ 686 h 713"/>
                <a:gd name="T30" fmla="*/ 1418 w 3430"/>
                <a:gd name="T31" fmla="*/ 697 h 713"/>
                <a:gd name="T32" fmla="*/ 1620 w 3430"/>
                <a:gd name="T33" fmla="*/ 708 h 713"/>
                <a:gd name="T34" fmla="*/ 1817 w 3430"/>
                <a:gd name="T35" fmla="*/ 712 h 713"/>
                <a:gd name="T36" fmla="*/ 2034 w 3430"/>
                <a:gd name="T37" fmla="*/ 712 h 713"/>
                <a:gd name="T38" fmla="*/ 2269 w 3430"/>
                <a:gd name="T39" fmla="*/ 697 h 713"/>
                <a:gd name="T40" fmla="*/ 2452 w 3430"/>
                <a:gd name="T41" fmla="*/ 676 h 713"/>
                <a:gd name="T42" fmla="*/ 2630 w 3430"/>
                <a:gd name="T43" fmla="*/ 650 h 713"/>
                <a:gd name="T44" fmla="*/ 2880 w 3430"/>
                <a:gd name="T45" fmla="*/ 607 h 713"/>
                <a:gd name="T46" fmla="*/ 3169 w 3430"/>
                <a:gd name="T47" fmla="*/ 535 h 713"/>
                <a:gd name="T48" fmla="*/ 3299 w 3430"/>
                <a:gd name="T49" fmla="*/ 485 h 713"/>
                <a:gd name="T50" fmla="*/ 3376 w 3430"/>
                <a:gd name="T51" fmla="*/ 424 h 713"/>
                <a:gd name="T52" fmla="*/ 3419 w 3430"/>
                <a:gd name="T53" fmla="*/ 323 h 713"/>
                <a:gd name="T54" fmla="*/ 3429 w 3430"/>
                <a:gd name="T55" fmla="*/ 240 h 713"/>
                <a:gd name="T56" fmla="*/ 3419 w 3430"/>
                <a:gd name="T57" fmla="*/ 165 h 713"/>
                <a:gd name="T58" fmla="*/ 3400 w 3430"/>
                <a:gd name="T59" fmla="*/ 89 h 713"/>
                <a:gd name="T60" fmla="*/ 3361 w 3430"/>
                <a:gd name="T61" fmla="*/ 17 h 713"/>
                <a:gd name="T62" fmla="*/ 3323 w 3430"/>
                <a:gd name="T63" fmla="*/ 0 h 713"/>
                <a:gd name="T64" fmla="*/ 3332 w 3430"/>
                <a:gd name="T65" fmla="*/ 89 h 713"/>
                <a:gd name="T66" fmla="*/ 3222 w 3430"/>
                <a:gd name="T67" fmla="*/ 118 h 713"/>
                <a:gd name="T68" fmla="*/ 3010 w 3430"/>
                <a:gd name="T69" fmla="*/ 172 h 713"/>
                <a:gd name="T70" fmla="*/ 2803 w 3430"/>
                <a:gd name="T71" fmla="*/ 208 h 713"/>
                <a:gd name="T72" fmla="*/ 2553 w 3430"/>
                <a:gd name="T73" fmla="*/ 240 h 713"/>
                <a:gd name="T74" fmla="*/ 2236 w 3430"/>
                <a:gd name="T75" fmla="*/ 255 h 713"/>
                <a:gd name="T76" fmla="*/ 1947 w 3430"/>
                <a:gd name="T77" fmla="*/ 266 h 713"/>
                <a:gd name="T78" fmla="*/ 1649 w 3430"/>
                <a:gd name="T79" fmla="*/ 273 h 713"/>
                <a:gd name="T80" fmla="*/ 1293 w 3430"/>
                <a:gd name="T81" fmla="*/ 262 h 713"/>
                <a:gd name="T82" fmla="*/ 894 w 3430"/>
                <a:gd name="T83" fmla="*/ 240 h 713"/>
                <a:gd name="T84" fmla="*/ 567 w 3430"/>
                <a:gd name="T85" fmla="*/ 201 h 713"/>
                <a:gd name="T86" fmla="*/ 360 w 3430"/>
                <a:gd name="T87" fmla="*/ 165 h 713"/>
                <a:gd name="T88" fmla="*/ 182 w 3430"/>
                <a:gd name="T89" fmla="*/ 118 h 713"/>
                <a:gd name="T90" fmla="*/ 76 w 3430"/>
                <a:gd name="T91" fmla="*/ 7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30" h="713">
                  <a:moveTo>
                    <a:pt x="86" y="57"/>
                  </a:moveTo>
                  <a:lnTo>
                    <a:pt x="52" y="35"/>
                  </a:lnTo>
                  <a:lnTo>
                    <a:pt x="14" y="111"/>
                  </a:lnTo>
                  <a:lnTo>
                    <a:pt x="0" y="179"/>
                  </a:lnTo>
                  <a:lnTo>
                    <a:pt x="0" y="262"/>
                  </a:lnTo>
                  <a:lnTo>
                    <a:pt x="24" y="384"/>
                  </a:lnTo>
                  <a:lnTo>
                    <a:pt x="115" y="489"/>
                  </a:lnTo>
                  <a:lnTo>
                    <a:pt x="211" y="528"/>
                  </a:lnTo>
                  <a:lnTo>
                    <a:pt x="307" y="557"/>
                  </a:lnTo>
                  <a:lnTo>
                    <a:pt x="394" y="582"/>
                  </a:lnTo>
                  <a:lnTo>
                    <a:pt x="553" y="607"/>
                  </a:lnTo>
                  <a:lnTo>
                    <a:pt x="716" y="636"/>
                  </a:lnTo>
                  <a:lnTo>
                    <a:pt x="880" y="650"/>
                  </a:lnTo>
                  <a:lnTo>
                    <a:pt x="1072" y="676"/>
                  </a:lnTo>
                  <a:lnTo>
                    <a:pt x="1245" y="686"/>
                  </a:lnTo>
                  <a:lnTo>
                    <a:pt x="1418" y="697"/>
                  </a:lnTo>
                  <a:lnTo>
                    <a:pt x="1620" y="708"/>
                  </a:lnTo>
                  <a:lnTo>
                    <a:pt x="1817" y="712"/>
                  </a:lnTo>
                  <a:lnTo>
                    <a:pt x="2034" y="712"/>
                  </a:lnTo>
                  <a:lnTo>
                    <a:pt x="2269" y="697"/>
                  </a:lnTo>
                  <a:lnTo>
                    <a:pt x="2452" y="676"/>
                  </a:lnTo>
                  <a:lnTo>
                    <a:pt x="2630" y="650"/>
                  </a:lnTo>
                  <a:lnTo>
                    <a:pt x="2880" y="607"/>
                  </a:lnTo>
                  <a:lnTo>
                    <a:pt x="3169" y="535"/>
                  </a:lnTo>
                  <a:lnTo>
                    <a:pt x="3299" y="485"/>
                  </a:lnTo>
                  <a:lnTo>
                    <a:pt x="3376" y="424"/>
                  </a:lnTo>
                  <a:lnTo>
                    <a:pt x="3419" y="323"/>
                  </a:lnTo>
                  <a:lnTo>
                    <a:pt x="3429" y="240"/>
                  </a:lnTo>
                  <a:lnTo>
                    <a:pt x="3419" y="165"/>
                  </a:lnTo>
                  <a:lnTo>
                    <a:pt x="3400" y="89"/>
                  </a:lnTo>
                  <a:lnTo>
                    <a:pt x="3361" y="17"/>
                  </a:lnTo>
                  <a:lnTo>
                    <a:pt x="3323" y="0"/>
                  </a:lnTo>
                  <a:lnTo>
                    <a:pt x="3332" y="89"/>
                  </a:lnTo>
                  <a:lnTo>
                    <a:pt x="3222" y="118"/>
                  </a:lnTo>
                  <a:lnTo>
                    <a:pt x="3010" y="172"/>
                  </a:lnTo>
                  <a:lnTo>
                    <a:pt x="2803" y="208"/>
                  </a:lnTo>
                  <a:lnTo>
                    <a:pt x="2553" y="240"/>
                  </a:lnTo>
                  <a:lnTo>
                    <a:pt x="2236" y="255"/>
                  </a:lnTo>
                  <a:lnTo>
                    <a:pt x="1947" y="266"/>
                  </a:lnTo>
                  <a:lnTo>
                    <a:pt x="1649" y="273"/>
                  </a:lnTo>
                  <a:lnTo>
                    <a:pt x="1293" y="262"/>
                  </a:lnTo>
                  <a:lnTo>
                    <a:pt x="894" y="240"/>
                  </a:lnTo>
                  <a:lnTo>
                    <a:pt x="567" y="201"/>
                  </a:lnTo>
                  <a:lnTo>
                    <a:pt x="360" y="165"/>
                  </a:lnTo>
                  <a:lnTo>
                    <a:pt x="182" y="118"/>
                  </a:lnTo>
                  <a:lnTo>
                    <a:pt x="76" y="7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04" name="Oval 4"/>
            <p:cNvSpPr>
              <a:spLocks noChangeArrowheads="1"/>
            </p:cNvSpPr>
            <p:nvPr/>
          </p:nvSpPr>
          <p:spPr bwMode="auto">
            <a:xfrm>
              <a:off x="146" y="3161"/>
              <a:ext cx="3277" cy="513"/>
            </a:xfrm>
            <a:prstGeom prst="ellipse">
              <a:avLst/>
            </a:prstGeom>
            <a:gradFill rotWithShape="0">
              <a:gsLst>
                <a:gs pos="0">
                  <a:srgbClr val="996633"/>
                </a:gs>
                <a:gs pos="100000">
                  <a:srgbClr val="B8947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05" name="Freeform 5"/>
            <p:cNvSpPr>
              <a:spLocks/>
            </p:cNvSpPr>
            <p:nvPr/>
          </p:nvSpPr>
          <p:spPr bwMode="auto">
            <a:xfrm>
              <a:off x="3876" y="1133"/>
              <a:ext cx="1811" cy="692"/>
            </a:xfrm>
            <a:custGeom>
              <a:avLst/>
              <a:gdLst>
                <a:gd name="T0" fmla="*/ 100 w 1811"/>
                <a:gd name="T1" fmla="*/ 686 h 692"/>
                <a:gd name="T2" fmla="*/ 239 w 1811"/>
                <a:gd name="T3" fmla="*/ 673 h 692"/>
                <a:gd name="T4" fmla="*/ 423 w 1811"/>
                <a:gd name="T5" fmla="*/ 656 h 692"/>
                <a:gd name="T6" fmla="*/ 649 w 1811"/>
                <a:gd name="T7" fmla="*/ 631 h 692"/>
                <a:gd name="T8" fmla="*/ 833 w 1811"/>
                <a:gd name="T9" fmla="*/ 606 h 692"/>
                <a:gd name="T10" fmla="*/ 1050 w 1811"/>
                <a:gd name="T11" fmla="*/ 571 h 692"/>
                <a:gd name="T12" fmla="*/ 1252 w 1811"/>
                <a:gd name="T13" fmla="*/ 531 h 692"/>
                <a:gd name="T14" fmla="*/ 1375 w 1811"/>
                <a:gd name="T15" fmla="*/ 508 h 692"/>
                <a:gd name="T16" fmla="*/ 1483 w 1811"/>
                <a:gd name="T17" fmla="*/ 483 h 692"/>
                <a:gd name="T18" fmla="*/ 1577 w 1811"/>
                <a:gd name="T19" fmla="*/ 463 h 692"/>
                <a:gd name="T20" fmla="*/ 1630 w 1811"/>
                <a:gd name="T21" fmla="*/ 426 h 692"/>
                <a:gd name="T22" fmla="*/ 1706 w 1811"/>
                <a:gd name="T23" fmla="*/ 379 h 692"/>
                <a:gd name="T24" fmla="*/ 1755 w 1811"/>
                <a:gd name="T25" fmla="*/ 331 h 692"/>
                <a:gd name="T26" fmla="*/ 1790 w 1811"/>
                <a:gd name="T27" fmla="*/ 279 h 692"/>
                <a:gd name="T28" fmla="*/ 1805 w 1811"/>
                <a:gd name="T29" fmla="*/ 222 h 692"/>
                <a:gd name="T30" fmla="*/ 1810 w 1811"/>
                <a:gd name="T31" fmla="*/ 169 h 692"/>
                <a:gd name="T32" fmla="*/ 1803 w 1811"/>
                <a:gd name="T33" fmla="*/ 122 h 692"/>
                <a:gd name="T34" fmla="*/ 1779 w 1811"/>
                <a:gd name="T35" fmla="*/ 79 h 692"/>
                <a:gd name="T36" fmla="*/ 1724 w 1811"/>
                <a:gd name="T37" fmla="*/ 52 h 692"/>
                <a:gd name="T38" fmla="*/ 1680 w 1811"/>
                <a:gd name="T39" fmla="*/ 27 h 692"/>
                <a:gd name="T40" fmla="*/ 1625 w 1811"/>
                <a:gd name="T41" fmla="*/ 12 h 692"/>
                <a:gd name="T42" fmla="*/ 1553 w 1811"/>
                <a:gd name="T43" fmla="*/ 0 h 692"/>
                <a:gd name="T44" fmla="*/ 1458 w 1811"/>
                <a:gd name="T45" fmla="*/ 0 h 692"/>
                <a:gd name="T46" fmla="*/ 1206 w 1811"/>
                <a:gd name="T47" fmla="*/ 22 h 692"/>
                <a:gd name="T48" fmla="*/ 965 w 1811"/>
                <a:gd name="T49" fmla="*/ 44 h 692"/>
                <a:gd name="T50" fmla="*/ 726 w 1811"/>
                <a:gd name="T51" fmla="*/ 72 h 692"/>
                <a:gd name="T52" fmla="*/ 454 w 1811"/>
                <a:gd name="T53" fmla="*/ 112 h 692"/>
                <a:gd name="T54" fmla="*/ 243 w 1811"/>
                <a:gd name="T55" fmla="*/ 152 h 692"/>
                <a:gd name="T56" fmla="*/ 136 w 1811"/>
                <a:gd name="T57" fmla="*/ 172 h 692"/>
                <a:gd name="T58" fmla="*/ 0 w 1811"/>
                <a:gd name="T59" fmla="*/ 199 h 692"/>
                <a:gd name="T60" fmla="*/ 59 w 1811"/>
                <a:gd name="T61" fmla="*/ 691 h 692"/>
                <a:gd name="T62" fmla="*/ 100 w 1811"/>
                <a:gd name="T63" fmla="*/ 686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11" h="692">
                  <a:moveTo>
                    <a:pt x="100" y="686"/>
                  </a:moveTo>
                  <a:lnTo>
                    <a:pt x="239" y="673"/>
                  </a:lnTo>
                  <a:lnTo>
                    <a:pt x="423" y="656"/>
                  </a:lnTo>
                  <a:lnTo>
                    <a:pt x="649" y="631"/>
                  </a:lnTo>
                  <a:lnTo>
                    <a:pt x="833" y="606"/>
                  </a:lnTo>
                  <a:lnTo>
                    <a:pt x="1050" y="571"/>
                  </a:lnTo>
                  <a:lnTo>
                    <a:pt x="1252" y="531"/>
                  </a:lnTo>
                  <a:lnTo>
                    <a:pt x="1375" y="508"/>
                  </a:lnTo>
                  <a:lnTo>
                    <a:pt x="1483" y="483"/>
                  </a:lnTo>
                  <a:lnTo>
                    <a:pt x="1577" y="463"/>
                  </a:lnTo>
                  <a:lnTo>
                    <a:pt x="1630" y="426"/>
                  </a:lnTo>
                  <a:lnTo>
                    <a:pt x="1706" y="379"/>
                  </a:lnTo>
                  <a:lnTo>
                    <a:pt x="1755" y="331"/>
                  </a:lnTo>
                  <a:lnTo>
                    <a:pt x="1790" y="279"/>
                  </a:lnTo>
                  <a:lnTo>
                    <a:pt x="1805" y="222"/>
                  </a:lnTo>
                  <a:lnTo>
                    <a:pt x="1810" y="169"/>
                  </a:lnTo>
                  <a:lnTo>
                    <a:pt x="1803" y="122"/>
                  </a:lnTo>
                  <a:lnTo>
                    <a:pt x="1779" y="79"/>
                  </a:lnTo>
                  <a:lnTo>
                    <a:pt x="1724" y="52"/>
                  </a:lnTo>
                  <a:lnTo>
                    <a:pt x="1680" y="27"/>
                  </a:lnTo>
                  <a:lnTo>
                    <a:pt x="1625" y="12"/>
                  </a:lnTo>
                  <a:lnTo>
                    <a:pt x="1553" y="0"/>
                  </a:lnTo>
                  <a:lnTo>
                    <a:pt x="1458" y="0"/>
                  </a:lnTo>
                  <a:lnTo>
                    <a:pt x="1206" y="22"/>
                  </a:lnTo>
                  <a:lnTo>
                    <a:pt x="965" y="44"/>
                  </a:lnTo>
                  <a:lnTo>
                    <a:pt x="726" y="72"/>
                  </a:lnTo>
                  <a:lnTo>
                    <a:pt x="454" y="112"/>
                  </a:lnTo>
                  <a:lnTo>
                    <a:pt x="243" y="152"/>
                  </a:lnTo>
                  <a:lnTo>
                    <a:pt x="136" y="172"/>
                  </a:lnTo>
                  <a:lnTo>
                    <a:pt x="0" y="199"/>
                  </a:lnTo>
                  <a:lnTo>
                    <a:pt x="59" y="691"/>
                  </a:lnTo>
                  <a:lnTo>
                    <a:pt x="100" y="686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06" name="Freeform 6"/>
            <p:cNvSpPr>
              <a:spLocks/>
            </p:cNvSpPr>
            <p:nvPr/>
          </p:nvSpPr>
          <p:spPr bwMode="auto">
            <a:xfrm>
              <a:off x="5371" y="1092"/>
              <a:ext cx="334" cy="527"/>
            </a:xfrm>
            <a:custGeom>
              <a:avLst/>
              <a:gdLst>
                <a:gd name="T0" fmla="*/ 72 w 334"/>
                <a:gd name="T1" fmla="*/ 515 h 527"/>
                <a:gd name="T2" fmla="*/ 76 w 334"/>
                <a:gd name="T3" fmla="*/ 518 h 527"/>
                <a:gd name="T4" fmla="*/ 105 w 334"/>
                <a:gd name="T5" fmla="*/ 526 h 527"/>
                <a:gd name="T6" fmla="*/ 144 w 334"/>
                <a:gd name="T7" fmla="*/ 526 h 527"/>
                <a:gd name="T8" fmla="*/ 203 w 334"/>
                <a:gd name="T9" fmla="*/ 510 h 527"/>
                <a:gd name="T10" fmla="*/ 245 w 334"/>
                <a:gd name="T11" fmla="*/ 488 h 527"/>
                <a:gd name="T12" fmla="*/ 273 w 334"/>
                <a:gd name="T13" fmla="*/ 455 h 527"/>
                <a:gd name="T14" fmla="*/ 304 w 334"/>
                <a:gd name="T15" fmla="*/ 409 h 527"/>
                <a:gd name="T16" fmla="*/ 322 w 334"/>
                <a:gd name="T17" fmla="*/ 361 h 527"/>
                <a:gd name="T18" fmla="*/ 333 w 334"/>
                <a:gd name="T19" fmla="*/ 303 h 527"/>
                <a:gd name="T20" fmla="*/ 330 w 334"/>
                <a:gd name="T21" fmla="*/ 242 h 527"/>
                <a:gd name="T22" fmla="*/ 324 w 334"/>
                <a:gd name="T23" fmla="*/ 182 h 527"/>
                <a:gd name="T24" fmla="*/ 304 w 334"/>
                <a:gd name="T25" fmla="*/ 118 h 527"/>
                <a:gd name="T26" fmla="*/ 267 w 334"/>
                <a:gd name="T27" fmla="*/ 68 h 527"/>
                <a:gd name="T28" fmla="*/ 223 w 334"/>
                <a:gd name="T29" fmla="*/ 25 h 527"/>
                <a:gd name="T30" fmla="*/ 190 w 334"/>
                <a:gd name="T31" fmla="*/ 10 h 527"/>
                <a:gd name="T32" fmla="*/ 164 w 334"/>
                <a:gd name="T33" fmla="*/ 5 h 527"/>
                <a:gd name="T34" fmla="*/ 124 w 334"/>
                <a:gd name="T35" fmla="*/ 0 h 527"/>
                <a:gd name="T36" fmla="*/ 83 w 334"/>
                <a:gd name="T37" fmla="*/ 5 h 527"/>
                <a:gd name="T38" fmla="*/ 48 w 334"/>
                <a:gd name="T39" fmla="*/ 12 h 527"/>
                <a:gd name="T40" fmla="*/ 21 w 334"/>
                <a:gd name="T41" fmla="*/ 20 h 527"/>
                <a:gd name="T42" fmla="*/ 0 w 334"/>
                <a:gd name="T43" fmla="*/ 32 h 527"/>
                <a:gd name="T44" fmla="*/ 10 w 334"/>
                <a:gd name="T45" fmla="*/ 30 h 527"/>
                <a:gd name="T46" fmla="*/ 30 w 334"/>
                <a:gd name="T47" fmla="*/ 32 h 527"/>
                <a:gd name="T48" fmla="*/ 59 w 334"/>
                <a:gd name="T49" fmla="*/ 42 h 527"/>
                <a:gd name="T50" fmla="*/ 100 w 334"/>
                <a:gd name="T51" fmla="*/ 60 h 527"/>
                <a:gd name="T52" fmla="*/ 131 w 334"/>
                <a:gd name="T53" fmla="*/ 91 h 527"/>
                <a:gd name="T54" fmla="*/ 146 w 334"/>
                <a:gd name="T55" fmla="*/ 126 h 527"/>
                <a:gd name="T56" fmla="*/ 170 w 334"/>
                <a:gd name="T57" fmla="*/ 174 h 527"/>
                <a:gd name="T58" fmla="*/ 175 w 334"/>
                <a:gd name="T59" fmla="*/ 220 h 527"/>
                <a:gd name="T60" fmla="*/ 177 w 334"/>
                <a:gd name="T61" fmla="*/ 273 h 527"/>
                <a:gd name="T62" fmla="*/ 177 w 334"/>
                <a:gd name="T63" fmla="*/ 321 h 527"/>
                <a:gd name="T64" fmla="*/ 168 w 334"/>
                <a:gd name="T65" fmla="*/ 374 h 527"/>
                <a:gd name="T66" fmla="*/ 153 w 334"/>
                <a:gd name="T67" fmla="*/ 424 h 527"/>
                <a:gd name="T68" fmla="*/ 120 w 334"/>
                <a:gd name="T69" fmla="*/ 470 h 527"/>
                <a:gd name="T70" fmla="*/ 94 w 334"/>
                <a:gd name="T71" fmla="*/ 505 h 527"/>
                <a:gd name="T72" fmla="*/ 59 w 334"/>
                <a:gd name="T73" fmla="*/ 513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34" h="527">
                  <a:moveTo>
                    <a:pt x="72" y="515"/>
                  </a:moveTo>
                  <a:lnTo>
                    <a:pt x="76" y="518"/>
                  </a:lnTo>
                  <a:lnTo>
                    <a:pt x="105" y="526"/>
                  </a:lnTo>
                  <a:lnTo>
                    <a:pt x="144" y="526"/>
                  </a:lnTo>
                  <a:lnTo>
                    <a:pt x="203" y="510"/>
                  </a:lnTo>
                  <a:lnTo>
                    <a:pt x="245" y="488"/>
                  </a:lnTo>
                  <a:lnTo>
                    <a:pt x="273" y="455"/>
                  </a:lnTo>
                  <a:lnTo>
                    <a:pt x="304" y="409"/>
                  </a:lnTo>
                  <a:lnTo>
                    <a:pt x="322" y="361"/>
                  </a:lnTo>
                  <a:lnTo>
                    <a:pt x="333" y="303"/>
                  </a:lnTo>
                  <a:lnTo>
                    <a:pt x="330" y="242"/>
                  </a:lnTo>
                  <a:lnTo>
                    <a:pt x="324" y="182"/>
                  </a:lnTo>
                  <a:lnTo>
                    <a:pt x="304" y="118"/>
                  </a:lnTo>
                  <a:lnTo>
                    <a:pt x="267" y="68"/>
                  </a:lnTo>
                  <a:lnTo>
                    <a:pt x="223" y="25"/>
                  </a:lnTo>
                  <a:lnTo>
                    <a:pt x="190" y="10"/>
                  </a:lnTo>
                  <a:lnTo>
                    <a:pt x="164" y="5"/>
                  </a:lnTo>
                  <a:lnTo>
                    <a:pt x="124" y="0"/>
                  </a:lnTo>
                  <a:lnTo>
                    <a:pt x="83" y="5"/>
                  </a:lnTo>
                  <a:lnTo>
                    <a:pt x="48" y="12"/>
                  </a:lnTo>
                  <a:lnTo>
                    <a:pt x="21" y="20"/>
                  </a:lnTo>
                  <a:lnTo>
                    <a:pt x="0" y="32"/>
                  </a:lnTo>
                  <a:lnTo>
                    <a:pt x="10" y="30"/>
                  </a:lnTo>
                  <a:lnTo>
                    <a:pt x="30" y="32"/>
                  </a:lnTo>
                  <a:lnTo>
                    <a:pt x="59" y="42"/>
                  </a:lnTo>
                  <a:lnTo>
                    <a:pt x="100" y="60"/>
                  </a:lnTo>
                  <a:lnTo>
                    <a:pt x="131" y="91"/>
                  </a:lnTo>
                  <a:lnTo>
                    <a:pt x="146" y="126"/>
                  </a:lnTo>
                  <a:lnTo>
                    <a:pt x="170" y="174"/>
                  </a:lnTo>
                  <a:lnTo>
                    <a:pt x="175" y="220"/>
                  </a:lnTo>
                  <a:lnTo>
                    <a:pt x="177" y="273"/>
                  </a:lnTo>
                  <a:lnTo>
                    <a:pt x="177" y="321"/>
                  </a:lnTo>
                  <a:lnTo>
                    <a:pt x="168" y="374"/>
                  </a:lnTo>
                  <a:lnTo>
                    <a:pt x="153" y="424"/>
                  </a:lnTo>
                  <a:lnTo>
                    <a:pt x="120" y="470"/>
                  </a:lnTo>
                  <a:lnTo>
                    <a:pt x="94" y="505"/>
                  </a:lnTo>
                  <a:lnTo>
                    <a:pt x="59" y="513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07" name="Freeform 7"/>
            <p:cNvSpPr>
              <a:spLocks/>
            </p:cNvSpPr>
            <p:nvPr/>
          </p:nvSpPr>
          <p:spPr bwMode="auto">
            <a:xfrm>
              <a:off x="2362" y="1460"/>
              <a:ext cx="769" cy="580"/>
            </a:xfrm>
            <a:custGeom>
              <a:avLst/>
              <a:gdLst>
                <a:gd name="T0" fmla="*/ 74 w 769"/>
                <a:gd name="T1" fmla="*/ 576 h 580"/>
                <a:gd name="T2" fmla="*/ 133 w 769"/>
                <a:gd name="T3" fmla="*/ 576 h 580"/>
                <a:gd name="T4" fmla="*/ 215 w 769"/>
                <a:gd name="T5" fmla="*/ 573 h 580"/>
                <a:gd name="T6" fmla="*/ 313 w 769"/>
                <a:gd name="T7" fmla="*/ 563 h 580"/>
                <a:gd name="T8" fmla="*/ 392 w 769"/>
                <a:gd name="T9" fmla="*/ 553 h 580"/>
                <a:gd name="T10" fmla="*/ 487 w 769"/>
                <a:gd name="T11" fmla="*/ 536 h 580"/>
                <a:gd name="T12" fmla="*/ 574 w 769"/>
                <a:gd name="T13" fmla="*/ 513 h 580"/>
                <a:gd name="T14" fmla="*/ 627 w 769"/>
                <a:gd name="T15" fmla="*/ 500 h 580"/>
                <a:gd name="T16" fmla="*/ 675 w 769"/>
                <a:gd name="T17" fmla="*/ 483 h 580"/>
                <a:gd name="T18" fmla="*/ 715 w 769"/>
                <a:gd name="T19" fmla="*/ 470 h 580"/>
                <a:gd name="T20" fmla="*/ 732 w 769"/>
                <a:gd name="T21" fmla="*/ 432 h 580"/>
                <a:gd name="T22" fmla="*/ 752 w 769"/>
                <a:gd name="T23" fmla="*/ 382 h 580"/>
                <a:gd name="T24" fmla="*/ 761 w 769"/>
                <a:gd name="T25" fmla="*/ 339 h 580"/>
                <a:gd name="T26" fmla="*/ 768 w 769"/>
                <a:gd name="T27" fmla="*/ 304 h 580"/>
                <a:gd name="T28" fmla="*/ 765 w 769"/>
                <a:gd name="T29" fmla="*/ 259 h 580"/>
                <a:gd name="T30" fmla="*/ 763 w 769"/>
                <a:gd name="T31" fmla="*/ 198 h 580"/>
                <a:gd name="T32" fmla="*/ 754 w 769"/>
                <a:gd name="T33" fmla="*/ 140 h 580"/>
                <a:gd name="T34" fmla="*/ 739 w 769"/>
                <a:gd name="T35" fmla="*/ 100 h 580"/>
                <a:gd name="T36" fmla="*/ 717 w 769"/>
                <a:gd name="T37" fmla="*/ 67 h 580"/>
                <a:gd name="T38" fmla="*/ 697 w 769"/>
                <a:gd name="T39" fmla="*/ 27 h 580"/>
                <a:gd name="T40" fmla="*/ 671 w 769"/>
                <a:gd name="T41" fmla="*/ 10 h 580"/>
                <a:gd name="T42" fmla="*/ 636 w 769"/>
                <a:gd name="T43" fmla="*/ 2 h 580"/>
                <a:gd name="T44" fmla="*/ 524 w 769"/>
                <a:gd name="T45" fmla="*/ 0 h 580"/>
                <a:gd name="T46" fmla="*/ 419 w 769"/>
                <a:gd name="T47" fmla="*/ 2 h 580"/>
                <a:gd name="T48" fmla="*/ 313 w 769"/>
                <a:gd name="T49" fmla="*/ 12 h 580"/>
                <a:gd name="T50" fmla="*/ 197 w 769"/>
                <a:gd name="T51" fmla="*/ 30 h 580"/>
                <a:gd name="T52" fmla="*/ 105 w 769"/>
                <a:gd name="T53" fmla="*/ 52 h 580"/>
                <a:gd name="T54" fmla="*/ 59 w 769"/>
                <a:gd name="T55" fmla="*/ 65 h 580"/>
                <a:gd name="T56" fmla="*/ 0 w 769"/>
                <a:gd name="T57" fmla="*/ 83 h 580"/>
                <a:gd name="T58" fmla="*/ 57 w 769"/>
                <a:gd name="T59" fmla="*/ 579 h 580"/>
                <a:gd name="T60" fmla="*/ 74 w 769"/>
                <a:gd name="T61" fmla="*/ 576 h 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69" h="580">
                  <a:moveTo>
                    <a:pt x="74" y="576"/>
                  </a:moveTo>
                  <a:lnTo>
                    <a:pt x="133" y="576"/>
                  </a:lnTo>
                  <a:lnTo>
                    <a:pt x="215" y="573"/>
                  </a:lnTo>
                  <a:lnTo>
                    <a:pt x="313" y="563"/>
                  </a:lnTo>
                  <a:lnTo>
                    <a:pt x="392" y="553"/>
                  </a:lnTo>
                  <a:lnTo>
                    <a:pt x="487" y="536"/>
                  </a:lnTo>
                  <a:lnTo>
                    <a:pt x="574" y="513"/>
                  </a:lnTo>
                  <a:lnTo>
                    <a:pt x="627" y="500"/>
                  </a:lnTo>
                  <a:lnTo>
                    <a:pt x="675" y="483"/>
                  </a:lnTo>
                  <a:lnTo>
                    <a:pt x="715" y="470"/>
                  </a:lnTo>
                  <a:lnTo>
                    <a:pt x="732" y="432"/>
                  </a:lnTo>
                  <a:lnTo>
                    <a:pt x="752" y="382"/>
                  </a:lnTo>
                  <a:lnTo>
                    <a:pt x="761" y="339"/>
                  </a:lnTo>
                  <a:lnTo>
                    <a:pt x="768" y="304"/>
                  </a:lnTo>
                  <a:lnTo>
                    <a:pt x="765" y="259"/>
                  </a:lnTo>
                  <a:lnTo>
                    <a:pt x="763" y="198"/>
                  </a:lnTo>
                  <a:lnTo>
                    <a:pt x="754" y="140"/>
                  </a:lnTo>
                  <a:lnTo>
                    <a:pt x="739" y="100"/>
                  </a:lnTo>
                  <a:lnTo>
                    <a:pt x="717" y="67"/>
                  </a:lnTo>
                  <a:lnTo>
                    <a:pt x="697" y="27"/>
                  </a:lnTo>
                  <a:lnTo>
                    <a:pt x="671" y="10"/>
                  </a:lnTo>
                  <a:lnTo>
                    <a:pt x="636" y="2"/>
                  </a:lnTo>
                  <a:lnTo>
                    <a:pt x="524" y="0"/>
                  </a:lnTo>
                  <a:lnTo>
                    <a:pt x="419" y="2"/>
                  </a:lnTo>
                  <a:lnTo>
                    <a:pt x="313" y="12"/>
                  </a:lnTo>
                  <a:lnTo>
                    <a:pt x="197" y="30"/>
                  </a:lnTo>
                  <a:lnTo>
                    <a:pt x="105" y="52"/>
                  </a:lnTo>
                  <a:lnTo>
                    <a:pt x="59" y="65"/>
                  </a:lnTo>
                  <a:lnTo>
                    <a:pt x="0" y="83"/>
                  </a:lnTo>
                  <a:lnTo>
                    <a:pt x="57" y="579"/>
                  </a:lnTo>
                  <a:lnTo>
                    <a:pt x="74" y="576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08" name="Oval 8"/>
            <p:cNvSpPr>
              <a:spLocks noChangeArrowheads="1"/>
            </p:cNvSpPr>
            <p:nvPr/>
          </p:nvSpPr>
          <p:spPr bwMode="auto">
            <a:xfrm rot="21180000">
              <a:off x="2138" y="1559"/>
              <a:ext cx="213" cy="493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09" name="Freeform 9"/>
            <p:cNvSpPr>
              <a:spLocks/>
            </p:cNvSpPr>
            <p:nvPr/>
          </p:nvSpPr>
          <p:spPr bwMode="auto">
            <a:xfrm>
              <a:off x="2196" y="1538"/>
              <a:ext cx="319" cy="527"/>
            </a:xfrm>
            <a:custGeom>
              <a:avLst/>
              <a:gdLst>
                <a:gd name="T0" fmla="*/ 63 w 319"/>
                <a:gd name="T1" fmla="*/ 513 h 527"/>
                <a:gd name="T2" fmla="*/ 83 w 319"/>
                <a:gd name="T3" fmla="*/ 520 h 527"/>
                <a:gd name="T4" fmla="*/ 114 w 319"/>
                <a:gd name="T5" fmla="*/ 526 h 527"/>
                <a:gd name="T6" fmla="*/ 151 w 319"/>
                <a:gd name="T7" fmla="*/ 526 h 527"/>
                <a:gd name="T8" fmla="*/ 210 w 319"/>
                <a:gd name="T9" fmla="*/ 513 h 527"/>
                <a:gd name="T10" fmla="*/ 252 w 319"/>
                <a:gd name="T11" fmla="*/ 487 h 527"/>
                <a:gd name="T12" fmla="*/ 271 w 319"/>
                <a:gd name="T13" fmla="*/ 454 h 527"/>
                <a:gd name="T14" fmla="*/ 291 w 319"/>
                <a:gd name="T15" fmla="*/ 416 h 527"/>
                <a:gd name="T16" fmla="*/ 304 w 319"/>
                <a:gd name="T17" fmla="*/ 365 h 527"/>
                <a:gd name="T18" fmla="*/ 313 w 319"/>
                <a:gd name="T19" fmla="*/ 310 h 527"/>
                <a:gd name="T20" fmla="*/ 318 w 319"/>
                <a:gd name="T21" fmla="*/ 254 h 527"/>
                <a:gd name="T22" fmla="*/ 304 w 319"/>
                <a:gd name="T23" fmla="*/ 193 h 527"/>
                <a:gd name="T24" fmla="*/ 287 w 319"/>
                <a:gd name="T25" fmla="*/ 132 h 527"/>
                <a:gd name="T26" fmla="*/ 256 w 319"/>
                <a:gd name="T27" fmla="*/ 71 h 527"/>
                <a:gd name="T28" fmla="*/ 221 w 319"/>
                <a:gd name="T29" fmla="*/ 33 h 527"/>
                <a:gd name="T30" fmla="*/ 171 w 319"/>
                <a:gd name="T31" fmla="*/ 7 h 527"/>
                <a:gd name="T32" fmla="*/ 131 w 319"/>
                <a:gd name="T33" fmla="*/ 0 h 527"/>
                <a:gd name="T34" fmla="*/ 89 w 319"/>
                <a:gd name="T35" fmla="*/ 5 h 527"/>
                <a:gd name="T36" fmla="*/ 54 w 319"/>
                <a:gd name="T37" fmla="*/ 15 h 527"/>
                <a:gd name="T38" fmla="*/ 28 w 319"/>
                <a:gd name="T39" fmla="*/ 20 h 527"/>
                <a:gd name="T40" fmla="*/ 6 w 319"/>
                <a:gd name="T41" fmla="*/ 35 h 527"/>
                <a:gd name="T42" fmla="*/ 0 w 319"/>
                <a:gd name="T43" fmla="*/ 45 h 527"/>
                <a:gd name="T44" fmla="*/ 37 w 319"/>
                <a:gd name="T45" fmla="*/ 35 h 527"/>
                <a:gd name="T46" fmla="*/ 65 w 319"/>
                <a:gd name="T47" fmla="*/ 45 h 527"/>
                <a:gd name="T48" fmla="*/ 98 w 319"/>
                <a:gd name="T49" fmla="*/ 78 h 527"/>
                <a:gd name="T50" fmla="*/ 114 w 319"/>
                <a:gd name="T51" fmla="*/ 109 h 527"/>
                <a:gd name="T52" fmla="*/ 133 w 319"/>
                <a:gd name="T53" fmla="*/ 149 h 527"/>
                <a:gd name="T54" fmla="*/ 146 w 319"/>
                <a:gd name="T55" fmla="*/ 193 h 527"/>
                <a:gd name="T56" fmla="*/ 153 w 319"/>
                <a:gd name="T57" fmla="*/ 236 h 527"/>
                <a:gd name="T58" fmla="*/ 157 w 319"/>
                <a:gd name="T59" fmla="*/ 282 h 527"/>
                <a:gd name="T60" fmla="*/ 160 w 319"/>
                <a:gd name="T61" fmla="*/ 330 h 527"/>
                <a:gd name="T62" fmla="*/ 153 w 319"/>
                <a:gd name="T63" fmla="*/ 383 h 527"/>
                <a:gd name="T64" fmla="*/ 144 w 319"/>
                <a:gd name="T65" fmla="*/ 434 h 527"/>
                <a:gd name="T66" fmla="*/ 122 w 319"/>
                <a:gd name="T67" fmla="*/ 472 h 527"/>
                <a:gd name="T68" fmla="*/ 103 w 319"/>
                <a:gd name="T69" fmla="*/ 500 h 527"/>
                <a:gd name="T70" fmla="*/ 67 w 319"/>
                <a:gd name="T71" fmla="*/ 515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19" h="527">
                  <a:moveTo>
                    <a:pt x="63" y="513"/>
                  </a:moveTo>
                  <a:lnTo>
                    <a:pt x="83" y="520"/>
                  </a:lnTo>
                  <a:lnTo>
                    <a:pt x="114" y="526"/>
                  </a:lnTo>
                  <a:lnTo>
                    <a:pt x="151" y="526"/>
                  </a:lnTo>
                  <a:lnTo>
                    <a:pt x="210" y="513"/>
                  </a:lnTo>
                  <a:lnTo>
                    <a:pt x="252" y="487"/>
                  </a:lnTo>
                  <a:lnTo>
                    <a:pt x="271" y="454"/>
                  </a:lnTo>
                  <a:lnTo>
                    <a:pt x="291" y="416"/>
                  </a:lnTo>
                  <a:lnTo>
                    <a:pt x="304" y="365"/>
                  </a:lnTo>
                  <a:lnTo>
                    <a:pt x="313" y="310"/>
                  </a:lnTo>
                  <a:lnTo>
                    <a:pt x="318" y="254"/>
                  </a:lnTo>
                  <a:lnTo>
                    <a:pt x="304" y="193"/>
                  </a:lnTo>
                  <a:lnTo>
                    <a:pt x="287" y="132"/>
                  </a:lnTo>
                  <a:lnTo>
                    <a:pt x="256" y="71"/>
                  </a:lnTo>
                  <a:lnTo>
                    <a:pt x="221" y="33"/>
                  </a:lnTo>
                  <a:lnTo>
                    <a:pt x="171" y="7"/>
                  </a:lnTo>
                  <a:lnTo>
                    <a:pt x="131" y="0"/>
                  </a:lnTo>
                  <a:lnTo>
                    <a:pt x="89" y="5"/>
                  </a:lnTo>
                  <a:lnTo>
                    <a:pt x="54" y="15"/>
                  </a:lnTo>
                  <a:lnTo>
                    <a:pt x="28" y="20"/>
                  </a:lnTo>
                  <a:lnTo>
                    <a:pt x="6" y="35"/>
                  </a:lnTo>
                  <a:lnTo>
                    <a:pt x="0" y="45"/>
                  </a:lnTo>
                  <a:lnTo>
                    <a:pt x="37" y="35"/>
                  </a:lnTo>
                  <a:lnTo>
                    <a:pt x="65" y="45"/>
                  </a:lnTo>
                  <a:lnTo>
                    <a:pt x="98" y="78"/>
                  </a:lnTo>
                  <a:lnTo>
                    <a:pt x="114" y="109"/>
                  </a:lnTo>
                  <a:lnTo>
                    <a:pt x="133" y="149"/>
                  </a:lnTo>
                  <a:lnTo>
                    <a:pt x="146" y="193"/>
                  </a:lnTo>
                  <a:lnTo>
                    <a:pt x="153" y="236"/>
                  </a:lnTo>
                  <a:lnTo>
                    <a:pt x="157" y="282"/>
                  </a:lnTo>
                  <a:lnTo>
                    <a:pt x="160" y="330"/>
                  </a:lnTo>
                  <a:lnTo>
                    <a:pt x="153" y="383"/>
                  </a:lnTo>
                  <a:lnTo>
                    <a:pt x="144" y="434"/>
                  </a:lnTo>
                  <a:lnTo>
                    <a:pt x="122" y="472"/>
                  </a:lnTo>
                  <a:lnTo>
                    <a:pt x="103" y="500"/>
                  </a:lnTo>
                  <a:lnTo>
                    <a:pt x="67" y="515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10" name="Freeform 10"/>
            <p:cNvSpPr>
              <a:spLocks/>
            </p:cNvSpPr>
            <p:nvPr/>
          </p:nvSpPr>
          <p:spPr bwMode="auto">
            <a:xfrm>
              <a:off x="3115" y="1352"/>
              <a:ext cx="801" cy="581"/>
            </a:xfrm>
            <a:custGeom>
              <a:avLst/>
              <a:gdLst>
                <a:gd name="T0" fmla="*/ 72 w 801"/>
                <a:gd name="T1" fmla="*/ 580 h 581"/>
                <a:gd name="T2" fmla="*/ 134 w 801"/>
                <a:gd name="T3" fmla="*/ 577 h 581"/>
                <a:gd name="T4" fmla="*/ 215 w 801"/>
                <a:gd name="T5" fmla="*/ 574 h 581"/>
                <a:gd name="T6" fmla="*/ 312 w 801"/>
                <a:gd name="T7" fmla="*/ 567 h 581"/>
                <a:gd name="T8" fmla="*/ 393 w 801"/>
                <a:gd name="T9" fmla="*/ 557 h 581"/>
                <a:gd name="T10" fmla="*/ 487 w 801"/>
                <a:gd name="T11" fmla="*/ 539 h 581"/>
                <a:gd name="T12" fmla="*/ 575 w 801"/>
                <a:gd name="T13" fmla="*/ 517 h 581"/>
                <a:gd name="T14" fmla="*/ 628 w 801"/>
                <a:gd name="T15" fmla="*/ 504 h 581"/>
                <a:gd name="T16" fmla="*/ 674 w 801"/>
                <a:gd name="T17" fmla="*/ 487 h 581"/>
                <a:gd name="T18" fmla="*/ 714 w 801"/>
                <a:gd name="T19" fmla="*/ 474 h 581"/>
                <a:gd name="T20" fmla="*/ 736 w 801"/>
                <a:gd name="T21" fmla="*/ 441 h 581"/>
                <a:gd name="T22" fmla="*/ 767 w 801"/>
                <a:gd name="T23" fmla="*/ 399 h 581"/>
                <a:gd name="T24" fmla="*/ 784 w 801"/>
                <a:gd name="T25" fmla="*/ 356 h 581"/>
                <a:gd name="T26" fmla="*/ 797 w 801"/>
                <a:gd name="T27" fmla="*/ 306 h 581"/>
                <a:gd name="T28" fmla="*/ 800 w 801"/>
                <a:gd name="T29" fmla="*/ 251 h 581"/>
                <a:gd name="T30" fmla="*/ 800 w 801"/>
                <a:gd name="T31" fmla="*/ 198 h 581"/>
                <a:gd name="T32" fmla="*/ 795 w 801"/>
                <a:gd name="T33" fmla="*/ 150 h 581"/>
                <a:gd name="T34" fmla="*/ 780 w 801"/>
                <a:gd name="T35" fmla="*/ 107 h 581"/>
                <a:gd name="T36" fmla="*/ 753 w 801"/>
                <a:gd name="T37" fmla="*/ 75 h 581"/>
                <a:gd name="T38" fmla="*/ 734 w 801"/>
                <a:gd name="T39" fmla="*/ 47 h 581"/>
                <a:gd name="T40" fmla="*/ 709 w 801"/>
                <a:gd name="T41" fmla="*/ 27 h 581"/>
                <a:gd name="T42" fmla="*/ 674 w 801"/>
                <a:gd name="T43" fmla="*/ 7 h 581"/>
                <a:gd name="T44" fmla="*/ 635 w 801"/>
                <a:gd name="T45" fmla="*/ 0 h 581"/>
                <a:gd name="T46" fmla="*/ 523 w 801"/>
                <a:gd name="T47" fmla="*/ 5 h 581"/>
                <a:gd name="T48" fmla="*/ 417 w 801"/>
                <a:gd name="T49" fmla="*/ 7 h 581"/>
                <a:gd name="T50" fmla="*/ 314 w 801"/>
                <a:gd name="T51" fmla="*/ 15 h 581"/>
                <a:gd name="T52" fmla="*/ 195 w 801"/>
                <a:gd name="T53" fmla="*/ 35 h 581"/>
                <a:gd name="T54" fmla="*/ 105 w 801"/>
                <a:gd name="T55" fmla="*/ 57 h 581"/>
                <a:gd name="T56" fmla="*/ 57 w 801"/>
                <a:gd name="T57" fmla="*/ 70 h 581"/>
                <a:gd name="T58" fmla="*/ 0 w 801"/>
                <a:gd name="T59" fmla="*/ 87 h 581"/>
                <a:gd name="T60" fmla="*/ 54 w 801"/>
                <a:gd name="T61" fmla="*/ 580 h 581"/>
                <a:gd name="T62" fmla="*/ 72 w 801"/>
                <a:gd name="T63" fmla="*/ 580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01" h="581">
                  <a:moveTo>
                    <a:pt x="72" y="580"/>
                  </a:moveTo>
                  <a:lnTo>
                    <a:pt x="134" y="577"/>
                  </a:lnTo>
                  <a:lnTo>
                    <a:pt x="215" y="574"/>
                  </a:lnTo>
                  <a:lnTo>
                    <a:pt x="312" y="567"/>
                  </a:lnTo>
                  <a:lnTo>
                    <a:pt x="393" y="557"/>
                  </a:lnTo>
                  <a:lnTo>
                    <a:pt x="487" y="539"/>
                  </a:lnTo>
                  <a:lnTo>
                    <a:pt x="575" y="517"/>
                  </a:lnTo>
                  <a:lnTo>
                    <a:pt x="628" y="504"/>
                  </a:lnTo>
                  <a:lnTo>
                    <a:pt x="674" y="487"/>
                  </a:lnTo>
                  <a:lnTo>
                    <a:pt x="714" y="474"/>
                  </a:lnTo>
                  <a:lnTo>
                    <a:pt x="736" y="441"/>
                  </a:lnTo>
                  <a:lnTo>
                    <a:pt x="767" y="399"/>
                  </a:lnTo>
                  <a:lnTo>
                    <a:pt x="784" y="356"/>
                  </a:lnTo>
                  <a:lnTo>
                    <a:pt x="797" y="306"/>
                  </a:lnTo>
                  <a:lnTo>
                    <a:pt x="800" y="251"/>
                  </a:lnTo>
                  <a:lnTo>
                    <a:pt x="800" y="198"/>
                  </a:lnTo>
                  <a:lnTo>
                    <a:pt x="795" y="150"/>
                  </a:lnTo>
                  <a:lnTo>
                    <a:pt x="780" y="107"/>
                  </a:lnTo>
                  <a:lnTo>
                    <a:pt x="753" y="75"/>
                  </a:lnTo>
                  <a:lnTo>
                    <a:pt x="734" y="47"/>
                  </a:lnTo>
                  <a:lnTo>
                    <a:pt x="709" y="27"/>
                  </a:lnTo>
                  <a:lnTo>
                    <a:pt x="674" y="7"/>
                  </a:lnTo>
                  <a:lnTo>
                    <a:pt x="635" y="0"/>
                  </a:lnTo>
                  <a:lnTo>
                    <a:pt x="523" y="5"/>
                  </a:lnTo>
                  <a:lnTo>
                    <a:pt x="417" y="7"/>
                  </a:lnTo>
                  <a:lnTo>
                    <a:pt x="314" y="15"/>
                  </a:lnTo>
                  <a:lnTo>
                    <a:pt x="195" y="35"/>
                  </a:lnTo>
                  <a:lnTo>
                    <a:pt x="105" y="57"/>
                  </a:lnTo>
                  <a:lnTo>
                    <a:pt x="57" y="70"/>
                  </a:lnTo>
                  <a:lnTo>
                    <a:pt x="0" y="87"/>
                  </a:lnTo>
                  <a:lnTo>
                    <a:pt x="54" y="580"/>
                  </a:lnTo>
                  <a:lnTo>
                    <a:pt x="72" y="580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11" name="Freeform 11"/>
            <p:cNvSpPr>
              <a:spLocks/>
            </p:cNvSpPr>
            <p:nvPr/>
          </p:nvSpPr>
          <p:spPr bwMode="auto">
            <a:xfrm>
              <a:off x="3724" y="1324"/>
              <a:ext cx="337" cy="526"/>
            </a:xfrm>
            <a:custGeom>
              <a:avLst/>
              <a:gdLst>
                <a:gd name="T0" fmla="*/ 72 w 337"/>
                <a:gd name="T1" fmla="*/ 517 h 526"/>
                <a:gd name="T2" fmla="*/ 77 w 337"/>
                <a:gd name="T3" fmla="*/ 519 h 526"/>
                <a:gd name="T4" fmla="*/ 106 w 337"/>
                <a:gd name="T5" fmla="*/ 525 h 526"/>
                <a:gd name="T6" fmla="*/ 145 w 337"/>
                <a:gd name="T7" fmla="*/ 525 h 526"/>
                <a:gd name="T8" fmla="*/ 205 w 337"/>
                <a:gd name="T9" fmla="*/ 512 h 526"/>
                <a:gd name="T10" fmla="*/ 247 w 337"/>
                <a:gd name="T11" fmla="*/ 489 h 526"/>
                <a:gd name="T12" fmla="*/ 276 w 337"/>
                <a:gd name="T13" fmla="*/ 453 h 526"/>
                <a:gd name="T14" fmla="*/ 307 w 337"/>
                <a:gd name="T15" fmla="*/ 410 h 526"/>
                <a:gd name="T16" fmla="*/ 324 w 337"/>
                <a:gd name="T17" fmla="*/ 360 h 526"/>
                <a:gd name="T18" fmla="*/ 336 w 337"/>
                <a:gd name="T19" fmla="*/ 301 h 526"/>
                <a:gd name="T20" fmla="*/ 333 w 337"/>
                <a:gd name="T21" fmla="*/ 240 h 526"/>
                <a:gd name="T22" fmla="*/ 327 w 337"/>
                <a:gd name="T23" fmla="*/ 182 h 526"/>
                <a:gd name="T24" fmla="*/ 307 w 337"/>
                <a:gd name="T25" fmla="*/ 119 h 526"/>
                <a:gd name="T26" fmla="*/ 269 w 337"/>
                <a:gd name="T27" fmla="*/ 68 h 526"/>
                <a:gd name="T28" fmla="*/ 225 w 337"/>
                <a:gd name="T29" fmla="*/ 25 h 526"/>
                <a:gd name="T30" fmla="*/ 192 w 337"/>
                <a:gd name="T31" fmla="*/ 10 h 526"/>
                <a:gd name="T32" fmla="*/ 165 w 337"/>
                <a:gd name="T33" fmla="*/ 5 h 526"/>
                <a:gd name="T34" fmla="*/ 126 w 337"/>
                <a:gd name="T35" fmla="*/ 0 h 526"/>
                <a:gd name="T36" fmla="*/ 84 w 337"/>
                <a:gd name="T37" fmla="*/ 2 h 526"/>
                <a:gd name="T38" fmla="*/ 48 w 337"/>
                <a:gd name="T39" fmla="*/ 12 h 526"/>
                <a:gd name="T40" fmla="*/ 22 w 337"/>
                <a:gd name="T41" fmla="*/ 20 h 526"/>
                <a:gd name="T42" fmla="*/ 0 w 337"/>
                <a:gd name="T43" fmla="*/ 32 h 526"/>
                <a:gd name="T44" fmla="*/ 11 w 337"/>
                <a:gd name="T45" fmla="*/ 30 h 526"/>
                <a:gd name="T46" fmla="*/ 30 w 337"/>
                <a:gd name="T47" fmla="*/ 32 h 526"/>
                <a:gd name="T48" fmla="*/ 59 w 337"/>
                <a:gd name="T49" fmla="*/ 43 h 526"/>
                <a:gd name="T50" fmla="*/ 101 w 337"/>
                <a:gd name="T51" fmla="*/ 60 h 526"/>
                <a:gd name="T52" fmla="*/ 132 w 337"/>
                <a:gd name="T53" fmla="*/ 88 h 526"/>
                <a:gd name="T54" fmla="*/ 150 w 337"/>
                <a:gd name="T55" fmla="*/ 126 h 526"/>
                <a:gd name="T56" fmla="*/ 172 w 337"/>
                <a:gd name="T57" fmla="*/ 172 h 526"/>
                <a:gd name="T58" fmla="*/ 176 w 337"/>
                <a:gd name="T59" fmla="*/ 220 h 526"/>
                <a:gd name="T60" fmla="*/ 179 w 337"/>
                <a:gd name="T61" fmla="*/ 271 h 526"/>
                <a:gd name="T62" fmla="*/ 179 w 337"/>
                <a:gd name="T63" fmla="*/ 319 h 526"/>
                <a:gd name="T64" fmla="*/ 170 w 337"/>
                <a:gd name="T65" fmla="*/ 372 h 526"/>
                <a:gd name="T66" fmla="*/ 154 w 337"/>
                <a:gd name="T67" fmla="*/ 426 h 526"/>
                <a:gd name="T68" fmla="*/ 121 w 337"/>
                <a:gd name="T69" fmla="*/ 471 h 526"/>
                <a:gd name="T70" fmla="*/ 95 w 337"/>
                <a:gd name="T71" fmla="*/ 504 h 526"/>
                <a:gd name="T72" fmla="*/ 59 w 337"/>
                <a:gd name="T73" fmla="*/ 51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37" h="526">
                  <a:moveTo>
                    <a:pt x="72" y="517"/>
                  </a:moveTo>
                  <a:lnTo>
                    <a:pt x="77" y="519"/>
                  </a:lnTo>
                  <a:lnTo>
                    <a:pt x="106" y="525"/>
                  </a:lnTo>
                  <a:lnTo>
                    <a:pt x="145" y="525"/>
                  </a:lnTo>
                  <a:lnTo>
                    <a:pt x="205" y="512"/>
                  </a:lnTo>
                  <a:lnTo>
                    <a:pt x="247" y="489"/>
                  </a:lnTo>
                  <a:lnTo>
                    <a:pt x="276" y="453"/>
                  </a:lnTo>
                  <a:lnTo>
                    <a:pt x="307" y="410"/>
                  </a:lnTo>
                  <a:lnTo>
                    <a:pt x="324" y="360"/>
                  </a:lnTo>
                  <a:lnTo>
                    <a:pt x="336" y="301"/>
                  </a:lnTo>
                  <a:lnTo>
                    <a:pt x="333" y="240"/>
                  </a:lnTo>
                  <a:lnTo>
                    <a:pt x="327" y="182"/>
                  </a:lnTo>
                  <a:lnTo>
                    <a:pt x="307" y="119"/>
                  </a:lnTo>
                  <a:lnTo>
                    <a:pt x="269" y="68"/>
                  </a:lnTo>
                  <a:lnTo>
                    <a:pt x="225" y="25"/>
                  </a:lnTo>
                  <a:lnTo>
                    <a:pt x="192" y="10"/>
                  </a:lnTo>
                  <a:lnTo>
                    <a:pt x="165" y="5"/>
                  </a:lnTo>
                  <a:lnTo>
                    <a:pt x="126" y="0"/>
                  </a:lnTo>
                  <a:lnTo>
                    <a:pt x="84" y="2"/>
                  </a:lnTo>
                  <a:lnTo>
                    <a:pt x="48" y="12"/>
                  </a:lnTo>
                  <a:lnTo>
                    <a:pt x="22" y="20"/>
                  </a:lnTo>
                  <a:lnTo>
                    <a:pt x="0" y="32"/>
                  </a:lnTo>
                  <a:lnTo>
                    <a:pt x="11" y="30"/>
                  </a:lnTo>
                  <a:lnTo>
                    <a:pt x="30" y="32"/>
                  </a:lnTo>
                  <a:lnTo>
                    <a:pt x="59" y="43"/>
                  </a:lnTo>
                  <a:lnTo>
                    <a:pt x="101" y="60"/>
                  </a:lnTo>
                  <a:lnTo>
                    <a:pt x="132" y="88"/>
                  </a:lnTo>
                  <a:lnTo>
                    <a:pt x="150" y="126"/>
                  </a:lnTo>
                  <a:lnTo>
                    <a:pt x="172" y="172"/>
                  </a:lnTo>
                  <a:lnTo>
                    <a:pt x="176" y="220"/>
                  </a:lnTo>
                  <a:lnTo>
                    <a:pt x="179" y="271"/>
                  </a:lnTo>
                  <a:lnTo>
                    <a:pt x="179" y="319"/>
                  </a:lnTo>
                  <a:lnTo>
                    <a:pt x="170" y="372"/>
                  </a:lnTo>
                  <a:lnTo>
                    <a:pt x="154" y="426"/>
                  </a:lnTo>
                  <a:lnTo>
                    <a:pt x="121" y="471"/>
                  </a:lnTo>
                  <a:lnTo>
                    <a:pt x="95" y="504"/>
                  </a:lnTo>
                  <a:lnTo>
                    <a:pt x="59" y="514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12" name="Freeform 12"/>
            <p:cNvSpPr>
              <a:spLocks/>
            </p:cNvSpPr>
            <p:nvPr/>
          </p:nvSpPr>
          <p:spPr bwMode="auto">
            <a:xfrm>
              <a:off x="2956" y="1431"/>
              <a:ext cx="312" cy="526"/>
            </a:xfrm>
            <a:custGeom>
              <a:avLst/>
              <a:gdLst>
                <a:gd name="T0" fmla="*/ 63 w 312"/>
                <a:gd name="T1" fmla="*/ 517 h 526"/>
                <a:gd name="T2" fmla="*/ 76 w 312"/>
                <a:gd name="T3" fmla="*/ 519 h 526"/>
                <a:gd name="T4" fmla="*/ 106 w 312"/>
                <a:gd name="T5" fmla="*/ 525 h 526"/>
                <a:gd name="T6" fmla="*/ 143 w 312"/>
                <a:gd name="T7" fmla="*/ 525 h 526"/>
                <a:gd name="T8" fmla="*/ 202 w 312"/>
                <a:gd name="T9" fmla="*/ 509 h 526"/>
                <a:gd name="T10" fmla="*/ 245 w 312"/>
                <a:gd name="T11" fmla="*/ 486 h 526"/>
                <a:gd name="T12" fmla="*/ 265 w 312"/>
                <a:gd name="T13" fmla="*/ 453 h 526"/>
                <a:gd name="T14" fmla="*/ 284 w 312"/>
                <a:gd name="T15" fmla="*/ 415 h 526"/>
                <a:gd name="T16" fmla="*/ 297 w 312"/>
                <a:gd name="T17" fmla="*/ 365 h 526"/>
                <a:gd name="T18" fmla="*/ 306 w 312"/>
                <a:gd name="T19" fmla="*/ 306 h 526"/>
                <a:gd name="T20" fmla="*/ 311 w 312"/>
                <a:gd name="T21" fmla="*/ 253 h 526"/>
                <a:gd name="T22" fmla="*/ 297 w 312"/>
                <a:gd name="T23" fmla="*/ 192 h 526"/>
                <a:gd name="T24" fmla="*/ 280 w 312"/>
                <a:gd name="T25" fmla="*/ 131 h 526"/>
                <a:gd name="T26" fmla="*/ 250 w 312"/>
                <a:gd name="T27" fmla="*/ 71 h 526"/>
                <a:gd name="T28" fmla="*/ 215 w 312"/>
                <a:gd name="T29" fmla="*/ 32 h 526"/>
                <a:gd name="T30" fmla="*/ 165 w 312"/>
                <a:gd name="T31" fmla="*/ 5 h 526"/>
                <a:gd name="T32" fmla="*/ 126 w 312"/>
                <a:gd name="T33" fmla="*/ 0 h 526"/>
                <a:gd name="T34" fmla="*/ 84 w 312"/>
                <a:gd name="T35" fmla="*/ 5 h 526"/>
                <a:gd name="T36" fmla="*/ 47 w 312"/>
                <a:gd name="T37" fmla="*/ 15 h 526"/>
                <a:gd name="T38" fmla="*/ 21 w 312"/>
                <a:gd name="T39" fmla="*/ 20 h 526"/>
                <a:gd name="T40" fmla="*/ 0 w 312"/>
                <a:gd name="T41" fmla="*/ 32 h 526"/>
                <a:gd name="T42" fmla="*/ 2 w 312"/>
                <a:gd name="T43" fmla="*/ 35 h 526"/>
                <a:gd name="T44" fmla="*/ 30 w 312"/>
                <a:gd name="T45" fmla="*/ 32 h 526"/>
                <a:gd name="T46" fmla="*/ 54 w 312"/>
                <a:gd name="T47" fmla="*/ 48 h 526"/>
                <a:gd name="T48" fmla="*/ 91 w 312"/>
                <a:gd name="T49" fmla="*/ 78 h 526"/>
                <a:gd name="T50" fmla="*/ 106 w 312"/>
                <a:gd name="T51" fmla="*/ 109 h 526"/>
                <a:gd name="T52" fmla="*/ 126 w 312"/>
                <a:gd name="T53" fmla="*/ 149 h 526"/>
                <a:gd name="T54" fmla="*/ 134 w 312"/>
                <a:gd name="T55" fmla="*/ 187 h 526"/>
                <a:gd name="T56" fmla="*/ 147 w 312"/>
                <a:gd name="T57" fmla="*/ 235 h 526"/>
                <a:gd name="T58" fmla="*/ 152 w 312"/>
                <a:gd name="T59" fmla="*/ 281 h 526"/>
                <a:gd name="T60" fmla="*/ 154 w 312"/>
                <a:gd name="T61" fmla="*/ 329 h 526"/>
                <a:gd name="T62" fmla="*/ 147 w 312"/>
                <a:gd name="T63" fmla="*/ 380 h 526"/>
                <a:gd name="T64" fmla="*/ 134 w 312"/>
                <a:gd name="T65" fmla="*/ 433 h 526"/>
                <a:gd name="T66" fmla="*/ 117 w 312"/>
                <a:gd name="T67" fmla="*/ 471 h 526"/>
                <a:gd name="T68" fmla="*/ 93 w 312"/>
                <a:gd name="T69" fmla="*/ 504 h 526"/>
                <a:gd name="T70" fmla="*/ 58 w 312"/>
                <a:gd name="T71" fmla="*/ 514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12" h="526">
                  <a:moveTo>
                    <a:pt x="63" y="517"/>
                  </a:moveTo>
                  <a:lnTo>
                    <a:pt x="76" y="519"/>
                  </a:lnTo>
                  <a:lnTo>
                    <a:pt x="106" y="525"/>
                  </a:lnTo>
                  <a:lnTo>
                    <a:pt x="143" y="525"/>
                  </a:lnTo>
                  <a:lnTo>
                    <a:pt x="202" y="509"/>
                  </a:lnTo>
                  <a:lnTo>
                    <a:pt x="245" y="486"/>
                  </a:lnTo>
                  <a:lnTo>
                    <a:pt x="265" y="453"/>
                  </a:lnTo>
                  <a:lnTo>
                    <a:pt x="284" y="415"/>
                  </a:lnTo>
                  <a:lnTo>
                    <a:pt x="297" y="365"/>
                  </a:lnTo>
                  <a:lnTo>
                    <a:pt x="306" y="306"/>
                  </a:lnTo>
                  <a:lnTo>
                    <a:pt x="311" y="253"/>
                  </a:lnTo>
                  <a:lnTo>
                    <a:pt x="297" y="192"/>
                  </a:lnTo>
                  <a:lnTo>
                    <a:pt x="280" y="131"/>
                  </a:lnTo>
                  <a:lnTo>
                    <a:pt x="250" y="71"/>
                  </a:lnTo>
                  <a:lnTo>
                    <a:pt x="215" y="32"/>
                  </a:lnTo>
                  <a:lnTo>
                    <a:pt x="165" y="5"/>
                  </a:lnTo>
                  <a:lnTo>
                    <a:pt x="126" y="0"/>
                  </a:lnTo>
                  <a:lnTo>
                    <a:pt x="84" y="5"/>
                  </a:lnTo>
                  <a:lnTo>
                    <a:pt x="47" y="15"/>
                  </a:lnTo>
                  <a:lnTo>
                    <a:pt x="21" y="20"/>
                  </a:lnTo>
                  <a:lnTo>
                    <a:pt x="0" y="32"/>
                  </a:lnTo>
                  <a:lnTo>
                    <a:pt x="2" y="35"/>
                  </a:lnTo>
                  <a:lnTo>
                    <a:pt x="30" y="32"/>
                  </a:lnTo>
                  <a:lnTo>
                    <a:pt x="54" y="48"/>
                  </a:lnTo>
                  <a:lnTo>
                    <a:pt x="91" y="78"/>
                  </a:lnTo>
                  <a:lnTo>
                    <a:pt x="106" y="109"/>
                  </a:lnTo>
                  <a:lnTo>
                    <a:pt x="126" y="149"/>
                  </a:lnTo>
                  <a:lnTo>
                    <a:pt x="134" y="187"/>
                  </a:lnTo>
                  <a:lnTo>
                    <a:pt x="147" y="235"/>
                  </a:lnTo>
                  <a:lnTo>
                    <a:pt x="152" y="281"/>
                  </a:lnTo>
                  <a:lnTo>
                    <a:pt x="154" y="329"/>
                  </a:lnTo>
                  <a:lnTo>
                    <a:pt x="147" y="380"/>
                  </a:lnTo>
                  <a:lnTo>
                    <a:pt x="134" y="433"/>
                  </a:lnTo>
                  <a:lnTo>
                    <a:pt x="117" y="471"/>
                  </a:lnTo>
                  <a:lnTo>
                    <a:pt x="93" y="504"/>
                  </a:lnTo>
                  <a:lnTo>
                    <a:pt x="58" y="514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13" name="Freeform 13"/>
            <p:cNvSpPr>
              <a:spLocks/>
            </p:cNvSpPr>
            <p:nvPr/>
          </p:nvSpPr>
          <p:spPr bwMode="auto">
            <a:xfrm>
              <a:off x="2409" y="1589"/>
              <a:ext cx="153" cy="448"/>
            </a:xfrm>
            <a:custGeom>
              <a:avLst/>
              <a:gdLst>
                <a:gd name="T0" fmla="*/ 28 w 153"/>
                <a:gd name="T1" fmla="*/ 441 h 448"/>
                <a:gd name="T2" fmla="*/ 52 w 153"/>
                <a:gd name="T3" fmla="*/ 413 h 448"/>
                <a:gd name="T4" fmla="*/ 66 w 153"/>
                <a:gd name="T5" fmla="*/ 373 h 448"/>
                <a:gd name="T6" fmla="*/ 79 w 153"/>
                <a:gd name="T7" fmla="*/ 330 h 448"/>
                <a:gd name="T8" fmla="*/ 79 w 153"/>
                <a:gd name="T9" fmla="*/ 274 h 448"/>
                <a:gd name="T10" fmla="*/ 74 w 153"/>
                <a:gd name="T11" fmla="*/ 205 h 448"/>
                <a:gd name="T12" fmla="*/ 68 w 153"/>
                <a:gd name="T13" fmla="*/ 139 h 448"/>
                <a:gd name="T14" fmla="*/ 46 w 153"/>
                <a:gd name="T15" fmla="*/ 78 h 448"/>
                <a:gd name="T16" fmla="*/ 24 w 153"/>
                <a:gd name="T17" fmla="*/ 30 h 448"/>
                <a:gd name="T18" fmla="*/ 0 w 153"/>
                <a:gd name="T19" fmla="*/ 0 h 448"/>
                <a:gd name="T20" fmla="*/ 39 w 153"/>
                <a:gd name="T21" fmla="*/ 30 h 448"/>
                <a:gd name="T22" fmla="*/ 72 w 153"/>
                <a:gd name="T23" fmla="*/ 60 h 448"/>
                <a:gd name="T24" fmla="*/ 96 w 153"/>
                <a:gd name="T25" fmla="*/ 96 h 448"/>
                <a:gd name="T26" fmla="*/ 123 w 153"/>
                <a:gd name="T27" fmla="*/ 142 h 448"/>
                <a:gd name="T28" fmla="*/ 143 w 153"/>
                <a:gd name="T29" fmla="*/ 213 h 448"/>
                <a:gd name="T30" fmla="*/ 149 w 153"/>
                <a:gd name="T31" fmla="*/ 274 h 448"/>
                <a:gd name="T32" fmla="*/ 152 w 153"/>
                <a:gd name="T33" fmla="*/ 335 h 448"/>
                <a:gd name="T34" fmla="*/ 143 w 153"/>
                <a:gd name="T35" fmla="*/ 386 h 448"/>
                <a:gd name="T36" fmla="*/ 121 w 153"/>
                <a:gd name="T37" fmla="*/ 431 h 448"/>
                <a:gd name="T38" fmla="*/ 112 w 153"/>
                <a:gd name="T39" fmla="*/ 444 h 448"/>
                <a:gd name="T40" fmla="*/ 59 w 153"/>
                <a:gd name="T41" fmla="*/ 447 h 448"/>
                <a:gd name="T42" fmla="*/ 28 w 153"/>
                <a:gd name="T43" fmla="*/ 441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448">
                  <a:moveTo>
                    <a:pt x="28" y="441"/>
                  </a:moveTo>
                  <a:lnTo>
                    <a:pt x="52" y="413"/>
                  </a:lnTo>
                  <a:lnTo>
                    <a:pt x="66" y="373"/>
                  </a:lnTo>
                  <a:lnTo>
                    <a:pt x="79" y="330"/>
                  </a:lnTo>
                  <a:lnTo>
                    <a:pt x="79" y="274"/>
                  </a:lnTo>
                  <a:lnTo>
                    <a:pt x="74" y="205"/>
                  </a:lnTo>
                  <a:lnTo>
                    <a:pt x="68" y="139"/>
                  </a:lnTo>
                  <a:lnTo>
                    <a:pt x="46" y="78"/>
                  </a:lnTo>
                  <a:lnTo>
                    <a:pt x="24" y="30"/>
                  </a:lnTo>
                  <a:lnTo>
                    <a:pt x="0" y="0"/>
                  </a:lnTo>
                  <a:lnTo>
                    <a:pt x="39" y="30"/>
                  </a:lnTo>
                  <a:lnTo>
                    <a:pt x="72" y="60"/>
                  </a:lnTo>
                  <a:lnTo>
                    <a:pt x="96" y="96"/>
                  </a:lnTo>
                  <a:lnTo>
                    <a:pt x="123" y="142"/>
                  </a:lnTo>
                  <a:lnTo>
                    <a:pt x="143" y="213"/>
                  </a:lnTo>
                  <a:lnTo>
                    <a:pt x="149" y="274"/>
                  </a:lnTo>
                  <a:lnTo>
                    <a:pt x="152" y="335"/>
                  </a:lnTo>
                  <a:lnTo>
                    <a:pt x="143" y="386"/>
                  </a:lnTo>
                  <a:lnTo>
                    <a:pt x="121" y="431"/>
                  </a:lnTo>
                  <a:lnTo>
                    <a:pt x="112" y="444"/>
                  </a:lnTo>
                  <a:lnTo>
                    <a:pt x="59" y="447"/>
                  </a:lnTo>
                  <a:lnTo>
                    <a:pt x="28" y="441"/>
                  </a:lnTo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14" name="Freeform 14"/>
            <p:cNvSpPr>
              <a:spLocks/>
            </p:cNvSpPr>
            <p:nvPr/>
          </p:nvSpPr>
          <p:spPr bwMode="auto">
            <a:xfrm>
              <a:off x="3173" y="1481"/>
              <a:ext cx="139" cy="452"/>
            </a:xfrm>
            <a:custGeom>
              <a:avLst/>
              <a:gdLst>
                <a:gd name="T0" fmla="*/ 19 w 139"/>
                <a:gd name="T1" fmla="*/ 448 h 452"/>
                <a:gd name="T2" fmla="*/ 48 w 139"/>
                <a:gd name="T3" fmla="*/ 418 h 452"/>
                <a:gd name="T4" fmla="*/ 63 w 139"/>
                <a:gd name="T5" fmla="*/ 382 h 452"/>
                <a:gd name="T6" fmla="*/ 81 w 139"/>
                <a:gd name="T7" fmla="*/ 335 h 452"/>
                <a:gd name="T8" fmla="*/ 85 w 139"/>
                <a:gd name="T9" fmla="*/ 279 h 452"/>
                <a:gd name="T10" fmla="*/ 85 w 139"/>
                <a:gd name="T11" fmla="*/ 209 h 452"/>
                <a:gd name="T12" fmla="*/ 70 w 139"/>
                <a:gd name="T13" fmla="*/ 141 h 452"/>
                <a:gd name="T14" fmla="*/ 48 w 139"/>
                <a:gd name="T15" fmla="*/ 80 h 452"/>
                <a:gd name="T16" fmla="*/ 21 w 139"/>
                <a:gd name="T17" fmla="*/ 35 h 452"/>
                <a:gd name="T18" fmla="*/ 0 w 139"/>
                <a:gd name="T19" fmla="*/ 0 h 452"/>
                <a:gd name="T20" fmla="*/ 37 w 139"/>
                <a:gd name="T21" fmla="*/ 35 h 452"/>
                <a:gd name="T22" fmla="*/ 61 w 139"/>
                <a:gd name="T23" fmla="*/ 68 h 452"/>
                <a:gd name="T24" fmla="*/ 87 w 139"/>
                <a:gd name="T25" fmla="*/ 103 h 452"/>
                <a:gd name="T26" fmla="*/ 113 w 139"/>
                <a:gd name="T27" fmla="*/ 148 h 452"/>
                <a:gd name="T28" fmla="*/ 133 w 139"/>
                <a:gd name="T29" fmla="*/ 219 h 452"/>
                <a:gd name="T30" fmla="*/ 138 w 139"/>
                <a:gd name="T31" fmla="*/ 279 h 452"/>
                <a:gd name="T32" fmla="*/ 131 w 139"/>
                <a:gd name="T33" fmla="*/ 340 h 452"/>
                <a:gd name="T34" fmla="*/ 116 w 139"/>
                <a:gd name="T35" fmla="*/ 382 h 452"/>
                <a:gd name="T36" fmla="*/ 92 w 139"/>
                <a:gd name="T37" fmla="*/ 425 h 452"/>
                <a:gd name="T38" fmla="*/ 76 w 139"/>
                <a:gd name="T39" fmla="*/ 448 h 452"/>
                <a:gd name="T40" fmla="*/ 48 w 139"/>
                <a:gd name="T41" fmla="*/ 451 h 452"/>
                <a:gd name="T42" fmla="*/ 19 w 139"/>
                <a:gd name="T43" fmla="*/ 448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9" h="452">
                  <a:moveTo>
                    <a:pt x="19" y="448"/>
                  </a:moveTo>
                  <a:lnTo>
                    <a:pt x="48" y="418"/>
                  </a:lnTo>
                  <a:lnTo>
                    <a:pt x="63" y="382"/>
                  </a:lnTo>
                  <a:lnTo>
                    <a:pt x="81" y="335"/>
                  </a:lnTo>
                  <a:lnTo>
                    <a:pt x="85" y="279"/>
                  </a:lnTo>
                  <a:lnTo>
                    <a:pt x="85" y="209"/>
                  </a:lnTo>
                  <a:lnTo>
                    <a:pt x="70" y="141"/>
                  </a:lnTo>
                  <a:lnTo>
                    <a:pt x="48" y="80"/>
                  </a:lnTo>
                  <a:lnTo>
                    <a:pt x="21" y="35"/>
                  </a:lnTo>
                  <a:lnTo>
                    <a:pt x="0" y="0"/>
                  </a:lnTo>
                  <a:lnTo>
                    <a:pt x="37" y="35"/>
                  </a:lnTo>
                  <a:lnTo>
                    <a:pt x="61" y="68"/>
                  </a:lnTo>
                  <a:lnTo>
                    <a:pt x="87" y="103"/>
                  </a:lnTo>
                  <a:lnTo>
                    <a:pt x="113" y="148"/>
                  </a:lnTo>
                  <a:lnTo>
                    <a:pt x="133" y="219"/>
                  </a:lnTo>
                  <a:lnTo>
                    <a:pt x="138" y="279"/>
                  </a:lnTo>
                  <a:lnTo>
                    <a:pt x="131" y="340"/>
                  </a:lnTo>
                  <a:lnTo>
                    <a:pt x="116" y="382"/>
                  </a:lnTo>
                  <a:lnTo>
                    <a:pt x="92" y="425"/>
                  </a:lnTo>
                  <a:lnTo>
                    <a:pt x="76" y="448"/>
                  </a:lnTo>
                  <a:lnTo>
                    <a:pt x="48" y="451"/>
                  </a:lnTo>
                  <a:lnTo>
                    <a:pt x="19" y="448"/>
                  </a:lnTo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15" name="Freeform 15"/>
            <p:cNvSpPr>
              <a:spLocks/>
            </p:cNvSpPr>
            <p:nvPr/>
          </p:nvSpPr>
          <p:spPr bwMode="auto">
            <a:xfrm>
              <a:off x="3007" y="1518"/>
              <a:ext cx="59" cy="91"/>
            </a:xfrm>
            <a:custGeom>
              <a:avLst/>
              <a:gdLst>
                <a:gd name="T0" fmla="*/ 0 w 59"/>
                <a:gd name="T1" fmla="*/ 15 h 91"/>
                <a:gd name="T2" fmla="*/ 16 w 59"/>
                <a:gd name="T3" fmla="*/ 31 h 91"/>
                <a:gd name="T4" fmla="*/ 30 w 59"/>
                <a:gd name="T5" fmla="*/ 52 h 91"/>
                <a:gd name="T6" fmla="*/ 41 w 59"/>
                <a:gd name="T7" fmla="*/ 74 h 91"/>
                <a:gd name="T8" fmla="*/ 55 w 59"/>
                <a:gd name="T9" fmla="*/ 90 h 91"/>
                <a:gd name="T10" fmla="*/ 58 w 59"/>
                <a:gd name="T11" fmla="*/ 58 h 91"/>
                <a:gd name="T12" fmla="*/ 49 w 59"/>
                <a:gd name="T13" fmla="*/ 42 h 91"/>
                <a:gd name="T14" fmla="*/ 41 w 59"/>
                <a:gd name="T15" fmla="*/ 26 h 91"/>
                <a:gd name="T16" fmla="*/ 27 w 59"/>
                <a:gd name="T17" fmla="*/ 10 h 91"/>
                <a:gd name="T18" fmla="*/ 2 w 59"/>
                <a:gd name="T19" fmla="*/ 0 h 91"/>
                <a:gd name="T20" fmla="*/ 0 w 59"/>
                <a:gd name="T21" fmla="*/ 1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91">
                  <a:moveTo>
                    <a:pt x="0" y="15"/>
                  </a:moveTo>
                  <a:lnTo>
                    <a:pt x="16" y="31"/>
                  </a:lnTo>
                  <a:lnTo>
                    <a:pt x="30" y="52"/>
                  </a:lnTo>
                  <a:lnTo>
                    <a:pt x="41" y="74"/>
                  </a:lnTo>
                  <a:lnTo>
                    <a:pt x="55" y="90"/>
                  </a:lnTo>
                  <a:lnTo>
                    <a:pt x="58" y="58"/>
                  </a:lnTo>
                  <a:lnTo>
                    <a:pt x="49" y="42"/>
                  </a:lnTo>
                  <a:lnTo>
                    <a:pt x="41" y="26"/>
                  </a:lnTo>
                  <a:lnTo>
                    <a:pt x="27" y="10"/>
                  </a:lnTo>
                  <a:lnTo>
                    <a:pt x="2" y="0"/>
                  </a:lnTo>
                  <a:lnTo>
                    <a:pt x="0" y="15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16" name="Freeform 16"/>
            <p:cNvSpPr>
              <a:spLocks/>
            </p:cNvSpPr>
            <p:nvPr/>
          </p:nvSpPr>
          <p:spPr bwMode="auto">
            <a:xfrm>
              <a:off x="3800" y="1423"/>
              <a:ext cx="59" cy="92"/>
            </a:xfrm>
            <a:custGeom>
              <a:avLst/>
              <a:gdLst>
                <a:gd name="T0" fmla="*/ 0 w 59"/>
                <a:gd name="T1" fmla="*/ 17 h 92"/>
                <a:gd name="T2" fmla="*/ 16 w 59"/>
                <a:gd name="T3" fmla="*/ 34 h 92"/>
                <a:gd name="T4" fmla="*/ 30 w 59"/>
                <a:gd name="T5" fmla="*/ 56 h 92"/>
                <a:gd name="T6" fmla="*/ 44 w 59"/>
                <a:gd name="T7" fmla="*/ 73 h 92"/>
                <a:gd name="T8" fmla="*/ 58 w 59"/>
                <a:gd name="T9" fmla="*/ 91 h 92"/>
                <a:gd name="T10" fmla="*/ 58 w 59"/>
                <a:gd name="T11" fmla="*/ 56 h 92"/>
                <a:gd name="T12" fmla="*/ 52 w 59"/>
                <a:gd name="T13" fmla="*/ 39 h 92"/>
                <a:gd name="T14" fmla="*/ 41 w 59"/>
                <a:gd name="T15" fmla="*/ 28 h 92"/>
                <a:gd name="T16" fmla="*/ 30 w 59"/>
                <a:gd name="T17" fmla="*/ 11 h 92"/>
                <a:gd name="T18" fmla="*/ 2 w 59"/>
                <a:gd name="T19" fmla="*/ 0 h 92"/>
                <a:gd name="T20" fmla="*/ 0 w 59"/>
                <a:gd name="T21" fmla="*/ 1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92">
                  <a:moveTo>
                    <a:pt x="0" y="17"/>
                  </a:moveTo>
                  <a:lnTo>
                    <a:pt x="16" y="34"/>
                  </a:lnTo>
                  <a:lnTo>
                    <a:pt x="30" y="56"/>
                  </a:lnTo>
                  <a:lnTo>
                    <a:pt x="44" y="73"/>
                  </a:lnTo>
                  <a:lnTo>
                    <a:pt x="58" y="91"/>
                  </a:lnTo>
                  <a:lnTo>
                    <a:pt x="58" y="56"/>
                  </a:lnTo>
                  <a:lnTo>
                    <a:pt x="52" y="39"/>
                  </a:lnTo>
                  <a:lnTo>
                    <a:pt x="41" y="28"/>
                  </a:lnTo>
                  <a:lnTo>
                    <a:pt x="30" y="11"/>
                  </a:lnTo>
                  <a:lnTo>
                    <a:pt x="2" y="0"/>
                  </a:lnTo>
                  <a:lnTo>
                    <a:pt x="0" y="17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17" name="Freeform 17"/>
            <p:cNvSpPr>
              <a:spLocks/>
            </p:cNvSpPr>
            <p:nvPr/>
          </p:nvSpPr>
          <p:spPr bwMode="auto">
            <a:xfrm>
              <a:off x="2264" y="1584"/>
              <a:ext cx="59" cy="93"/>
            </a:xfrm>
            <a:custGeom>
              <a:avLst/>
              <a:gdLst>
                <a:gd name="T0" fmla="*/ 0 w 59"/>
                <a:gd name="T1" fmla="*/ 21 h 93"/>
                <a:gd name="T2" fmla="*/ 13 w 59"/>
                <a:gd name="T3" fmla="*/ 32 h 93"/>
                <a:gd name="T4" fmla="*/ 27 w 59"/>
                <a:gd name="T5" fmla="*/ 59 h 93"/>
                <a:gd name="T6" fmla="*/ 41 w 59"/>
                <a:gd name="T7" fmla="*/ 75 h 93"/>
                <a:gd name="T8" fmla="*/ 55 w 59"/>
                <a:gd name="T9" fmla="*/ 92 h 93"/>
                <a:gd name="T10" fmla="*/ 58 w 59"/>
                <a:gd name="T11" fmla="*/ 59 h 93"/>
                <a:gd name="T12" fmla="*/ 49 w 59"/>
                <a:gd name="T13" fmla="*/ 43 h 93"/>
                <a:gd name="T14" fmla="*/ 38 w 59"/>
                <a:gd name="T15" fmla="*/ 27 h 93"/>
                <a:gd name="T16" fmla="*/ 27 w 59"/>
                <a:gd name="T17" fmla="*/ 10 h 93"/>
                <a:gd name="T18" fmla="*/ 2 w 59"/>
                <a:gd name="T19" fmla="*/ 0 h 93"/>
                <a:gd name="T20" fmla="*/ 0 w 59"/>
                <a:gd name="T21" fmla="*/ 21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93">
                  <a:moveTo>
                    <a:pt x="0" y="21"/>
                  </a:moveTo>
                  <a:lnTo>
                    <a:pt x="13" y="32"/>
                  </a:lnTo>
                  <a:lnTo>
                    <a:pt x="27" y="59"/>
                  </a:lnTo>
                  <a:lnTo>
                    <a:pt x="41" y="75"/>
                  </a:lnTo>
                  <a:lnTo>
                    <a:pt x="55" y="92"/>
                  </a:lnTo>
                  <a:lnTo>
                    <a:pt x="58" y="59"/>
                  </a:lnTo>
                  <a:lnTo>
                    <a:pt x="49" y="43"/>
                  </a:lnTo>
                  <a:lnTo>
                    <a:pt x="38" y="27"/>
                  </a:lnTo>
                  <a:lnTo>
                    <a:pt x="27" y="10"/>
                  </a:lnTo>
                  <a:lnTo>
                    <a:pt x="2" y="0"/>
                  </a:lnTo>
                  <a:lnTo>
                    <a:pt x="0" y="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18" name="Freeform 18"/>
            <p:cNvSpPr>
              <a:spLocks/>
            </p:cNvSpPr>
            <p:nvPr/>
          </p:nvSpPr>
          <p:spPr bwMode="auto">
            <a:xfrm>
              <a:off x="820" y="695"/>
              <a:ext cx="1688" cy="1266"/>
            </a:xfrm>
            <a:custGeom>
              <a:avLst/>
              <a:gdLst>
                <a:gd name="T0" fmla="*/ 65 w 1688"/>
                <a:gd name="T1" fmla="*/ 35 h 1266"/>
                <a:gd name="T2" fmla="*/ 43 w 1688"/>
                <a:gd name="T3" fmla="*/ 136 h 1266"/>
                <a:gd name="T4" fmla="*/ 17 w 1688"/>
                <a:gd name="T5" fmla="*/ 273 h 1266"/>
                <a:gd name="T6" fmla="*/ 0 w 1688"/>
                <a:gd name="T7" fmla="*/ 440 h 1266"/>
                <a:gd name="T8" fmla="*/ 0 w 1688"/>
                <a:gd name="T9" fmla="*/ 576 h 1266"/>
                <a:gd name="T10" fmla="*/ 13 w 1688"/>
                <a:gd name="T11" fmla="*/ 738 h 1266"/>
                <a:gd name="T12" fmla="*/ 43 w 1688"/>
                <a:gd name="T13" fmla="*/ 890 h 1266"/>
                <a:gd name="T14" fmla="*/ 61 w 1688"/>
                <a:gd name="T15" fmla="*/ 981 h 1266"/>
                <a:gd name="T16" fmla="*/ 92 w 1688"/>
                <a:gd name="T17" fmla="*/ 1062 h 1266"/>
                <a:gd name="T18" fmla="*/ 114 w 1688"/>
                <a:gd name="T19" fmla="*/ 1133 h 1266"/>
                <a:gd name="T20" fmla="*/ 219 w 1688"/>
                <a:gd name="T21" fmla="*/ 1168 h 1266"/>
                <a:gd name="T22" fmla="*/ 364 w 1688"/>
                <a:gd name="T23" fmla="*/ 1211 h 1266"/>
                <a:gd name="T24" fmla="*/ 489 w 1688"/>
                <a:gd name="T25" fmla="*/ 1234 h 1266"/>
                <a:gd name="T26" fmla="*/ 595 w 1688"/>
                <a:gd name="T27" fmla="*/ 1249 h 1266"/>
                <a:gd name="T28" fmla="*/ 733 w 1688"/>
                <a:gd name="T29" fmla="*/ 1257 h 1266"/>
                <a:gd name="T30" fmla="*/ 924 w 1688"/>
                <a:gd name="T31" fmla="*/ 1265 h 1266"/>
                <a:gd name="T32" fmla="*/ 1102 w 1688"/>
                <a:gd name="T33" fmla="*/ 1257 h 1266"/>
                <a:gd name="T34" fmla="*/ 1234 w 1688"/>
                <a:gd name="T35" fmla="*/ 1242 h 1266"/>
                <a:gd name="T36" fmla="*/ 1344 w 1688"/>
                <a:gd name="T37" fmla="*/ 1209 h 1266"/>
                <a:gd name="T38" fmla="*/ 1471 w 1688"/>
                <a:gd name="T39" fmla="*/ 1181 h 1266"/>
                <a:gd name="T40" fmla="*/ 1537 w 1688"/>
                <a:gd name="T41" fmla="*/ 1143 h 1266"/>
                <a:gd name="T42" fmla="*/ 1577 w 1688"/>
                <a:gd name="T43" fmla="*/ 1082 h 1266"/>
                <a:gd name="T44" fmla="*/ 1634 w 1688"/>
                <a:gd name="T45" fmla="*/ 895 h 1266"/>
                <a:gd name="T46" fmla="*/ 1669 w 1688"/>
                <a:gd name="T47" fmla="*/ 718 h 1266"/>
                <a:gd name="T48" fmla="*/ 1687 w 1688"/>
                <a:gd name="T49" fmla="*/ 541 h 1266"/>
                <a:gd name="T50" fmla="*/ 1678 w 1688"/>
                <a:gd name="T51" fmla="*/ 339 h 1266"/>
                <a:gd name="T52" fmla="*/ 1651 w 1688"/>
                <a:gd name="T53" fmla="*/ 182 h 1266"/>
                <a:gd name="T54" fmla="*/ 1629 w 1688"/>
                <a:gd name="T55" fmla="*/ 101 h 1266"/>
                <a:gd name="T56" fmla="*/ 1603 w 1688"/>
                <a:gd name="T57" fmla="*/ 0 h 1266"/>
                <a:gd name="T58" fmla="*/ 70 w 1688"/>
                <a:gd name="T59" fmla="*/ 5 h 1266"/>
                <a:gd name="T60" fmla="*/ 65 w 1688"/>
                <a:gd name="T61" fmla="*/ 35 h 1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688" h="1266">
                  <a:moveTo>
                    <a:pt x="65" y="35"/>
                  </a:moveTo>
                  <a:lnTo>
                    <a:pt x="43" y="136"/>
                  </a:lnTo>
                  <a:lnTo>
                    <a:pt x="17" y="273"/>
                  </a:lnTo>
                  <a:lnTo>
                    <a:pt x="0" y="440"/>
                  </a:lnTo>
                  <a:lnTo>
                    <a:pt x="0" y="576"/>
                  </a:lnTo>
                  <a:lnTo>
                    <a:pt x="13" y="738"/>
                  </a:lnTo>
                  <a:lnTo>
                    <a:pt x="43" y="890"/>
                  </a:lnTo>
                  <a:lnTo>
                    <a:pt x="61" y="981"/>
                  </a:lnTo>
                  <a:lnTo>
                    <a:pt x="92" y="1062"/>
                  </a:lnTo>
                  <a:lnTo>
                    <a:pt x="114" y="1133"/>
                  </a:lnTo>
                  <a:lnTo>
                    <a:pt x="219" y="1168"/>
                  </a:lnTo>
                  <a:lnTo>
                    <a:pt x="364" y="1211"/>
                  </a:lnTo>
                  <a:lnTo>
                    <a:pt x="489" y="1234"/>
                  </a:lnTo>
                  <a:lnTo>
                    <a:pt x="595" y="1249"/>
                  </a:lnTo>
                  <a:lnTo>
                    <a:pt x="733" y="1257"/>
                  </a:lnTo>
                  <a:lnTo>
                    <a:pt x="924" y="1265"/>
                  </a:lnTo>
                  <a:lnTo>
                    <a:pt x="1102" y="1257"/>
                  </a:lnTo>
                  <a:lnTo>
                    <a:pt x="1234" y="1242"/>
                  </a:lnTo>
                  <a:lnTo>
                    <a:pt x="1344" y="1209"/>
                  </a:lnTo>
                  <a:lnTo>
                    <a:pt x="1471" y="1181"/>
                  </a:lnTo>
                  <a:lnTo>
                    <a:pt x="1537" y="1143"/>
                  </a:lnTo>
                  <a:lnTo>
                    <a:pt x="1577" y="1082"/>
                  </a:lnTo>
                  <a:lnTo>
                    <a:pt x="1634" y="895"/>
                  </a:lnTo>
                  <a:lnTo>
                    <a:pt x="1669" y="718"/>
                  </a:lnTo>
                  <a:lnTo>
                    <a:pt x="1687" y="541"/>
                  </a:lnTo>
                  <a:lnTo>
                    <a:pt x="1678" y="339"/>
                  </a:lnTo>
                  <a:lnTo>
                    <a:pt x="1651" y="182"/>
                  </a:lnTo>
                  <a:lnTo>
                    <a:pt x="1629" y="101"/>
                  </a:lnTo>
                  <a:lnTo>
                    <a:pt x="1603" y="0"/>
                  </a:lnTo>
                  <a:lnTo>
                    <a:pt x="70" y="5"/>
                  </a:lnTo>
                  <a:lnTo>
                    <a:pt x="65" y="35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19" name="Oval 19"/>
            <p:cNvSpPr>
              <a:spLocks noChangeArrowheads="1"/>
            </p:cNvSpPr>
            <p:nvPr/>
          </p:nvSpPr>
          <p:spPr bwMode="auto">
            <a:xfrm>
              <a:off x="921" y="272"/>
              <a:ext cx="1496" cy="360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0" name="Freeform 20"/>
            <p:cNvSpPr>
              <a:spLocks/>
            </p:cNvSpPr>
            <p:nvPr/>
          </p:nvSpPr>
          <p:spPr bwMode="auto">
            <a:xfrm>
              <a:off x="849" y="401"/>
              <a:ext cx="1608" cy="506"/>
            </a:xfrm>
            <a:custGeom>
              <a:avLst/>
              <a:gdLst>
                <a:gd name="T0" fmla="*/ 79 w 1608"/>
                <a:gd name="T1" fmla="*/ 25 h 506"/>
                <a:gd name="T2" fmla="*/ 48 w 1608"/>
                <a:gd name="T3" fmla="*/ 56 h 506"/>
                <a:gd name="T4" fmla="*/ 17 w 1608"/>
                <a:gd name="T5" fmla="*/ 107 h 506"/>
                <a:gd name="T6" fmla="*/ 0 w 1608"/>
                <a:gd name="T7" fmla="*/ 173 h 506"/>
                <a:gd name="T8" fmla="*/ 17 w 1608"/>
                <a:gd name="T9" fmla="*/ 275 h 506"/>
                <a:gd name="T10" fmla="*/ 70 w 1608"/>
                <a:gd name="T11" fmla="*/ 351 h 506"/>
                <a:gd name="T12" fmla="*/ 162 w 1608"/>
                <a:gd name="T13" fmla="*/ 392 h 506"/>
                <a:gd name="T14" fmla="*/ 272 w 1608"/>
                <a:gd name="T15" fmla="*/ 433 h 506"/>
                <a:gd name="T16" fmla="*/ 421 w 1608"/>
                <a:gd name="T17" fmla="*/ 464 h 506"/>
                <a:gd name="T18" fmla="*/ 588 w 1608"/>
                <a:gd name="T19" fmla="*/ 489 h 506"/>
                <a:gd name="T20" fmla="*/ 755 w 1608"/>
                <a:gd name="T21" fmla="*/ 505 h 506"/>
                <a:gd name="T22" fmla="*/ 944 w 1608"/>
                <a:gd name="T23" fmla="*/ 494 h 506"/>
                <a:gd name="T24" fmla="*/ 1137 w 1608"/>
                <a:gd name="T25" fmla="*/ 474 h 506"/>
                <a:gd name="T26" fmla="*/ 1334 w 1608"/>
                <a:gd name="T27" fmla="*/ 433 h 506"/>
                <a:gd name="T28" fmla="*/ 1466 w 1608"/>
                <a:gd name="T29" fmla="*/ 382 h 506"/>
                <a:gd name="T30" fmla="*/ 1567 w 1608"/>
                <a:gd name="T31" fmla="*/ 300 h 506"/>
                <a:gd name="T32" fmla="*/ 1602 w 1608"/>
                <a:gd name="T33" fmla="*/ 234 h 506"/>
                <a:gd name="T34" fmla="*/ 1607 w 1608"/>
                <a:gd name="T35" fmla="*/ 163 h 506"/>
                <a:gd name="T36" fmla="*/ 1593 w 1608"/>
                <a:gd name="T37" fmla="*/ 102 h 506"/>
                <a:gd name="T38" fmla="*/ 1585 w 1608"/>
                <a:gd name="T39" fmla="*/ 56 h 506"/>
                <a:gd name="T40" fmla="*/ 1554 w 1608"/>
                <a:gd name="T41" fmla="*/ 15 h 506"/>
                <a:gd name="T42" fmla="*/ 1523 w 1608"/>
                <a:gd name="T43" fmla="*/ 0 h 506"/>
                <a:gd name="T44" fmla="*/ 1541 w 1608"/>
                <a:gd name="T45" fmla="*/ 66 h 506"/>
                <a:gd name="T46" fmla="*/ 1497 w 1608"/>
                <a:gd name="T47" fmla="*/ 112 h 506"/>
                <a:gd name="T48" fmla="*/ 1383 w 1608"/>
                <a:gd name="T49" fmla="*/ 163 h 506"/>
                <a:gd name="T50" fmla="*/ 1277 w 1608"/>
                <a:gd name="T51" fmla="*/ 183 h 506"/>
                <a:gd name="T52" fmla="*/ 1145 w 1608"/>
                <a:gd name="T53" fmla="*/ 209 h 506"/>
                <a:gd name="T54" fmla="*/ 1014 w 1608"/>
                <a:gd name="T55" fmla="*/ 224 h 506"/>
                <a:gd name="T56" fmla="*/ 878 w 1608"/>
                <a:gd name="T57" fmla="*/ 229 h 506"/>
                <a:gd name="T58" fmla="*/ 737 w 1608"/>
                <a:gd name="T59" fmla="*/ 229 h 506"/>
                <a:gd name="T60" fmla="*/ 588 w 1608"/>
                <a:gd name="T61" fmla="*/ 224 h 506"/>
                <a:gd name="T62" fmla="*/ 434 w 1608"/>
                <a:gd name="T63" fmla="*/ 204 h 506"/>
                <a:gd name="T64" fmla="*/ 285 w 1608"/>
                <a:gd name="T65" fmla="*/ 178 h 506"/>
                <a:gd name="T66" fmla="*/ 173 w 1608"/>
                <a:gd name="T67" fmla="*/ 132 h 506"/>
                <a:gd name="T68" fmla="*/ 100 w 1608"/>
                <a:gd name="T69" fmla="*/ 94 h 506"/>
                <a:gd name="T70" fmla="*/ 70 w 1608"/>
                <a:gd name="T71" fmla="*/ 30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08" h="506">
                  <a:moveTo>
                    <a:pt x="79" y="25"/>
                  </a:moveTo>
                  <a:lnTo>
                    <a:pt x="48" y="56"/>
                  </a:lnTo>
                  <a:lnTo>
                    <a:pt x="17" y="107"/>
                  </a:lnTo>
                  <a:lnTo>
                    <a:pt x="0" y="173"/>
                  </a:lnTo>
                  <a:lnTo>
                    <a:pt x="17" y="275"/>
                  </a:lnTo>
                  <a:lnTo>
                    <a:pt x="70" y="351"/>
                  </a:lnTo>
                  <a:lnTo>
                    <a:pt x="162" y="392"/>
                  </a:lnTo>
                  <a:lnTo>
                    <a:pt x="272" y="433"/>
                  </a:lnTo>
                  <a:lnTo>
                    <a:pt x="421" y="464"/>
                  </a:lnTo>
                  <a:lnTo>
                    <a:pt x="588" y="489"/>
                  </a:lnTo>
                  <a:lnTo>
                    <a:pt x="755" y="505"/>
                  </a:lnTo>
                  <a:lnTo>
                    <a:pt x="944" y="494"/>
                  </a:lnTo>
                  <a:lnTo>
                    <a:pt x="1137" y="474"/>
                  </a:lnTo>
                  <a:lnTo>
                    <a:pt x="1334" y="433"/>
                  </a:lnTo>
                  <a:lnTo>
                    <a:pt x="1466" y="382"/>
                  </a:lnTo>
                  <a:lnTo>
                    <a:pt x="1567" y="300"/>
                  </a:lnTo>
                  <a:lnTo>
                    <a:pt x="1602" y="234"/>
                  </a:lnTo>
                  <a:lnTo>
                    <a:pt x="1607" y="163"/>
                  </a:lnTo>
                  <a:lnTo>
                    <a:pt x="1593" y="102"/>
                  </a:lnTo>
                  <a:lnTo>
                    <a:pt x="1585" y="56"/>
                  </a:lnTo>
                  <a:lnTo>
                    <a:pt x="1554" y="15"/>
                  </a:lnTo>
                  <a:lnTo>
                    <a:pt x="1523" y="0"/>
                  </a:lnTo>
                  <a:lnTo>
                    <a:pt x="1541" y="66"/>
                  </a:lnTo>
                  <a:lnTo>
                    <a:pt x="1497" y="112"/>
                  </a:lnTo>
                  <a:lnTo>
                    <a:pt x="1383" y="163"/>
                  </a:lnTo>
                  <a:lnTo>
                    <a:pt x="1277" y="183"/>
                  </a:lnTo>
                  <a:lnTo>
                    <a:pt x="1145" y="209"/>
                  </a:lnTo>
                  <a:lnTo>
                    <a:pt x="1014" y="224"/>
                  </a:lnTo>
                  <a:lnTo>
                    <a:pt x="878" y="229"/>
                  </a:lnTo>
                  <a:lnTo>
                    <a:pt x="737" y="229"/>
                  </a:lnTo>
                  <a:lnTo>
                    <a:pt x="588" y="224"/>
                  </a:lnTo>
                  <a:lnTo>
                    <a:pt x="434" y="204"/>
                  </a:lnTo>
                  <a:lnTo>
                    <a:pt x="285" y="178"/>
                  </a:lnTo>
                  <a:lnTo>
                    <a:pt x="173" y="132"/>
                  </a:lnTo>
                  <a:lnTo>
                    <a:pt x="100" y="94"/>
                  </a:lnTo>
                  <a:lnTo>
                    <a:pt x="70" y="30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1" name="Freeform 21"/>
            <p:cNvSpPr>
              <a:spLocks/>
            </p:cNvSpPr>
            <p:nvPr/>
          </p:nvSpPr>
          <p:spPr bwMode="auto">
            <a:xfrm>
              <a:off x="809" y="1986"/>
              <a:ext cx="1688" cy="1321"/>
            </a:xfrm>
            <a:custGeom>
              <a:avLst/>
              <a:gdLst>
                <a:gd name="T0" fmla="*/ 65 w 1688"/>
                <a:gd name="T1" fmla="*/ 35 h 1321"/>
                <a:gd name="T2" fmla="*/ 43 w 1688"/>
                <a:gd name="T3" fmla="*/ 136 h 1321"/>
                <a:gd name="T4" fmla="*/ 17 w 1688"/>
                <a:gd name="T5" fmla="*/ 272 h 1321"/>
                <a:gd name="T6" fmla="*/ 0 w 1688"/>
                <a:gd name="T7" fmla="*/ 438 h 1321"/>
                <a:gd name="T8" fmla="*/ 0 w 1688"/>
                <a:gd name="T9" fmla="*/ 574 h 1321"/>
                <a:gd name="T10" fmla="*/ 13 w 1688"/>
                <a:gd name="T11" fmla="*/ 735 h 1321"/>
                <a:gd name="T12" fmla="*/ 43 w 1688"/>
                <a:gd name="T13" fmla="*/ 886 h 1321"/>
                <a:gd name="T14" fmla="*/ 61 w 1688"/>
                <a:gd name="T15" fmla="*/ 977 h 1321"/>
                <a:gd name="T16" fmla="*/ 92 w 1688"/>
                <a:gd name="T17" fmla="*/ 1058 h 1321"/>
                <a:gd name="T18" fmla="*/ 114 w 1688"/>
                <a:gd name="T19" fmla="*/ 1128 h 1321"/>
                <a:gd name="T20" fmla="*/ 206 w 1688"/>
                <a:gd name="T21" fmla="*/ 1168 h 1321"/>
                <a:gd name="T22" fmla="*/ 318 w 1688"/>
                <a:gd name="T23" fmla="*/ 1229 h 1321"/>
                <a:gd name="T24" fmla="*/ 443 w 1688"/>
                <a:gd name="T25" fmla="*/ 1267 h 1321"/>
                <a:gd name="T26" fmla="*/ 595 w 1688"/>
                <a:gd name="T27" fmla="*/ 1297 h 1321"/>
                <a:gd name="T28" fmla="*/ 760 w 1688"/>
                <a:gd name="T29" fmla="*/ 1312 h 1321"/>
                <a:gd name="T30" fmla="*/ 918 w 1688"/>
                <a:gd name="T31" fmla="*/ 1320 h 1321"/>
                <a:gd name="T32" fmla="*/ 1069 w 1688"/>
                <a:gd name="T33" fmla="*/ 1320 h 1321"/>
                <a:gd name="T34" fmla="*/ 1208 w 1688"/>
                <a:gd name="T35" fmla="*/ 1304 h 1321"/>
                <a:gd name="T36" fmla="*/ 1320 w 1688"/>
                <a:gd name="T37" fmla="*/ 1267 h 1321"/>
                <a:gd name="T38" fmla="*/ 1412 w 1688"/>
                <a:gd name="T39" fmla="*/ 1236 h 1321"/>
                <a:gd name="T40" fmla="*/ 1484 w 1688"/>
                <a:gd name="T41" fmla="*/ 1199 h 1321"/>
                <a:gd name="T42" fmla="*/ 1557 w 1688"/>
                <a:gd name="T43" fmla="*/ 1146 h 1321"/>
                <a:gd name="T44" fmla="*/ 1596 w 1688"/>
                <a:gd name="T45" fmla="*/ 1078 h 1321"/>
                <a:gd name="T46" fmla="*/ 1634 w 1688"/>
                <a:gd name="T47" fmla="*/ 891 h 1321"/>
                <a:gd name="T48" fmla="*/ 1669 w 1688"/>
                <a:gd name="T49" fmla="*/ 715 h 1321"/>
                <a:gd name="T50" fmla="*/ 1687 w 1688"/>
                <a:gd name="T51" fmla="*/ 539 h 1321"/>
                <a:gd name="T52" fmla="*/ 1678 w 1688"/>
                <a:gd name="T53" fmla="*/ 337 h 1321"/>
                <a:gd name="T54" fmla="*/ 1651 w 1688"/>
                <a:gd name="T55" fmla="*/ 181 h 1321"/>
                <a:gd name="T56" fmla="*/ 1629 w 1688"/>
                <a:gd name="T57" fmla="*/ 100 h 1321"/>
                <a:gd name="T58" fmla="*/ 1603 w 1688"/>
                <a:gd name="T59" fmla="*/ 0 h 1321"/>
                <a:gd name="T60" fmla="*/ 70 w 1688"/>
                <a:gd name="T61" fmla="*/ 5 h 1321"/>
                <a:gd name="T62" fmla="*/ 65 w 1688"/>
                <a:gd name="T63" fmla="*/ 35 h 1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88" h="1321">
                  <a:moveTo>
                    <a:pt x="65" y="35"/>
                  </a:moveTo>
                  <a:lnTo>
                    <a:pt x="43" y="136"/>
                  </a:lnTo>
                  <a:lnTo>
                    <a:pt x="17" y="272"/>
                  </a:lnTo>
                  <a:lnTo>
                    <a:pt x="0" y="438"/>
                  </a:lnTo>
                  <a:lnTo>
                    <a:pt x="0" y="574"/>
                  </a:lnTo>
                  <a:lnTo>
                    <a:pt x="13" y="735"/>
                  </a:lnTo>
                  <a:lnTo>
                    <a:pt x="43" y="886"/>
                  </a:lnTo>
                  <a:lnTo>
                    <a:pt x="61" y="977"/>
                  </a:lnTo>
                  <a:lnTo>
                    <a:pt x="92" y="1058"/>
                  </a:lnTo>
                  <a:lnTo>
                    <a:pt x="114" y="1128"/>
                  </a:lnTo>
                  <a:lnTo>
                    <a:pt x="206" y="1168"/>
                  </a:lnTo>
                  <a:lnTo>
                    <a:pt x="318" y="1229"/>
                  </a:lnTo>
                  <a:lnTo>
                    <a:pt x="443" y="1267"/>
                  </a:lnTo>
                  <a:lnTo>
                    <a:pt x="595" y="1297"/>
                  </a:lnTo>
                  <a:lnTo>
                    <a:pt x="760" y="1312"/>
                  </a:lnTo>
                  <a:lnTo>
                    <a:pt x="918" y="1320"/>
                  </a:lnTo>
                  <a:lnTo>
                    <a:pt x="1069" y="1320"/>
                  </a:lnTo>
                  <a:lnTo>
                    <a:pt x="1208" y="1304"/>
                  </a:lnTo>
                  <a:lnTo>
                    <a:pt x="1320" y="1267"/>
                  </a:lnTo>
                  <a:lnTo>
                    <a:pt x="1412" y="1236"/>
                  </a:lnTo>
                  <a:lnTo>
                    <a:pt x="1484" y="1199"/>
                  </a:lnTo>
                  <a:lnTo>
                    <a:pt x="1557" y="1146"/>
                  </a:lnTo>
                  <a:lnTo>
                    <a:pt x="1596" y="1078"/>
                  </a:lnTo>
                  <a:lnTo>
                    <a:pt x="1634" y="891"/>
                  </a:lnTo>
                  <a:lnTo>
                    <a:pt x="1669" y="715"/>
                  </a:lnTo>
                  <a:lnTo>
                    <a:pt x="1687" y="539"/>
                  </a:lnTo>
                  <a:lnTo>
                    <a:pt x="1678" y="337"/>
                  </a:lnTo>
                  <a:lnTo>
                    <a:pt x="1651" y="181"/>
                  </a:lnTo>
                  <a:lnTo>
                    <a:pt x="1629" y="100"/>
                  </a:lnTo>
                  <a:lnTo>
                    <a:pt x="1603" y="0"/>
                  </a:lnTo>
                  <a:lnTo>
                    <a:pt x="70" y="5"/>
                  </a:lnTo>
                  <a:lnTo>
                    <a:pt x="65" y="35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2" name="Freeform 22"/>
            <p:cNvSpPr>
              <a:spLocks/>
            </p:cNvSpPr>
            <p:nvPr/>
          </p:nvSpPr>
          <p:spPr bwMode="auto">
            <a:xfrm>
              <a:off x="842" y="3024"/>
              <a:ext cx="1608" cy="522"/>
            </a:xfrm>
            <a:custGeom>
              <a:avLst/>
              <a:gdLst>
                <a:gd name="T0" fmla="*/ 61 w 1608"/>
                <a:gd name="T1" fmla="*/ 35 h 522"/>
                <a:gd name="T2" fmla="*/ 48 w 1608"/>
                <a:gd name="T3" fmla="*/ 40 h 522"/>
                <a:gd name="T4" fmla="*/ 17 w 1608"/>
                <a:gd name="T5" fmla="*/ 91 h 522"/>
                <a:gd name="T6" fmla="*/ 0 w 1608"/>
                <a:gd name="T7" fmla="*/ 156 h 522"/>
                <a:gd name="T8" fmla="*/ 17 w 1608"/>
                <a:gd name="T9" fmla="*/ 257 h 522"/>
                <a:gd name="T10" fmla="*/ 70 w 1608"/>
                <a:gd name="T11" fmla="*/ 333 h 522"/>
                <a:gd name="T12" fmla="*/ 160 w 1608"/>
                <a:gd name="T13" fmla="*/ 386 h 522"/>
                <a:gd name="T14" fmla="*/ 278 w 1608"/>
                <a:gd name="T15" fmla="*/ 445 h 522"/>
                <a:gd name="T16" fmla="*/ 423 w 1608"/>
                <a:gd name="T17" fmla="*/ 483 h 522"/>
                <a:gd name="T18" fmla="*/ 594 w 1608"/>
                <a:gd name="T19" fmla="*/ 513 h 522"/>
                <a:gd name="T20" fmla="*/ 779 w 1608"/>
                <a:gd name="T21" fmla="*/ 521 h 522"/>
                <a:gd name="T22" fmla="*/ 963 w 1608"/>
                <a:gd name="T23" fmla="*/ 521 h 522"/>
                <a:gd name="T24" fmla="*/ 1161 w 1608"/>
                <a:gd name="T25" fmla="*/ 498 h 522"/>
                <a:gd name="T26" fmla="*/ 1332 w 1608"/>
                <a:gd name="T27" fmla="*/ 445 h 522"/>
                <a:gd name="T28" fmla="*/ 1479 w 1608"/>
                <a:gd name="T29" fmla="*/ 376 h 522"/>
                <a:gd name="T30" fmla="*/ 1538 w 1608"/>
                <a:gd name="T31" fmla="*/ 326 h 522"/>
                <a:gd name="T32" fmla="*/ 1567 w 1608"/>
                <a:gd name="T33" fmla="*/ 283 h 522"/>
                <a:gd name="T34" fmla="*/ 1602 w 1608"/>
                <a:gd name="T35" fmla="*/ 217 h 522"/>
                <a:gd name="T36" fmla="*/ 1607 w 1608"/>
                <a:gd name="T37" fmla="*/ 146 h 522"/>
                <a:gd name="T38" fmla="*/ 1593 w 1608"/>
                <a:gd name="T39" fmla="*/ 85 h 522"/>
                <a:gd name="T40" fmla="*/ 1585 w 1608"/>
                <a:gd name="T41" fmla="*/ 40 h 522"/>
                <a:gd name="T42" fmla="*/ 1554 w 1608"/>
                <a:gd name="T43" fmla="*/ 0 h 522"/>
                <a:gd name="T44" fmla="*/ 1556 w 1608"/>
                <a:gd name="T45" fmla="*/ 20 h 522"/>
                <a:gd name="T46" fmla="*/ 1541 w 1608"/>
                <a:gd name="T47" fmla="*/ 50 h 522"/>
                <a:gd name="T48" fmla="*/ 1497 w 1608"/>
                <a:gd name="T49" fmla="*/ 96 h 522"/>
                <a:gd name="T50" fmla="*/ 1424 w 1608"/>
                <a:gd name="T51" fmla="*/ 164 h 522"/>
                <a:gd name="T52" fmla="*/ 1325 w 1608"/>
                <a:gd name="T53" fmla="*/ 209 h 522"/>
                <a:gd name="T54" fmla="*/ 1207 w 1608"/>
                <a:gd name="T55" fmla="*/ 232 h 522"/>
                <a:gd name="T56" fmla="*/ 1055 w 1608"/>
                <a:gd name="T57" fmla="*/ 263 h 522"/>
                <a:gd name="T58" fmla="*/ 911 w 1608"/>
                <a:gd name="T59" fmla="*/ 263 h 522"/>
                <a:gd name="T60" fmla="*/ 753 w 1608"/>
                <a:gd name="T61" fmla="*/ 255 h 522"/>
                <a:gd name="T62" fmla="*/ 608 w 1608"/>
                <a:gd name="T63" fmla="*/ 247 h 522"/>
                <a:gd name="T64" fmla="*/ 450 w 1608"/>
                <a:gd name="T65" fmla="*/ 225 h 522"/>
                <a:gd name="T66" fmla="*/ 298 w 1608"/>
                <a:gd name="T67" fmla="*/ 187 h 522"/>
                <a:gd name="T68" fmla="*/ 175 w 1608"/>
                <a:gd name="T69" fmla="*/ 126 h 522"/>
                <a:gd name="T70" fmla="*/ 83 w 1608"/>
                <a:gd name="T71" fmla="*/ 75 h 522"/>
                <a:gd name="T72" fmla="*/ 70 w 1608"/>
                <a:gd name="T73" fmla="*/ 15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608" h="522">
                  <a:moveTo>
                    <a:pt x="61" y="35"/>
                  </a:moveTo>
                  <a:lnTo>
                    <a:pt x="48" y="40"/>
                  </a:lnTo>
                  <a:lnTo>
                    <a:pt x="17" y="91"/>
                  </a:lnTo>
                  <a:lnTo>
                    <a:pt x="0" y="156"/>
                  </a:lnTo>
                  <a:lnTo>
                    <a:pt x="17" y="257"/>
                  </a:lnTo>
                  <a:lnTo>
                    <a:pt x="70" y="333"/>
                  </a:lnTo>
                  <a:lnTo>
                    <a:pt x="160" y="386"/>
                  </a:lnTo>
                  <a:lnTo>
                    <a:pt x="278" y="445"/>
                  </a:lnTo>
                  <a:lnTo>
                    <a:pt x="423" y="483"/>
                  </a:lnTo>
                  <a:lnTo>
                    <a:pt x="594" y="513"/>
                  </a:lnTo>
                  <a:lnTo>
                    <a:pt x="779" y="521"/>
                  </a:lnTo>
                  <a:lnTo>
                    <a:pt x="963" y="521"/>
                  </a:lnTo>
                  <a:lnTo>
                    <a:pt x="1161" y="498"/>
                  </a:lnTo>
                  <a:lnTo>
                    <a:pt x="1332" y="445"/>
                  </a:lnTo>
                  <a:lnTo>
                    <a:pt x="1479" y="376"/>
                  </a:lnTo>
                  <a:lnTo>
                    <a:pt x="1538" y="326"/>
                  </a:lnTo>
                  <a:lnTo>
                    <a:pt x="1567" y="283"/>
                  </a:lnTo>
                  <a:lnTo>
                    <a:pt x="1602" y="217"/>
                  </a:lnTo>
                  <a:lnTo>
                    <a:pt x="1607" y="146"/>
                  </a:lnTo>
                  <a:lnTo>
                    <a:pt x="1593" y="85"/>
                  </a:lnTo>
                  <a:lnTo>
                    <a:pt x="1585" y="40"/>
                  </a:lnTo>
                  <a:lnTo>
                    <a:pt x="1554" y="0"/>
                  </a:lnTo>
                  <a:lnTo>
                    <a:pt x="1556" y="20"/>
                  </a:lnTo>
                  <a:lnTo>
                    <a:pt x="1541" y="50"/>
                  </a:lnTo>
                  <a:lnTo>
                    <a:pt x="1497" y="96"/>
                  </a:lnTo>
                  <a:lnTo>
                    <a:pt x="1424" y="164"/>
                  </a:lnTo>
                  <a:lnTo>
                    <a:pt x="1325" y="209"/>
                  </a:lnTo>
                  <a:lnTo>
                    <a:pt x="1207" y="232"/>
                  </a:lnTo>
                  <a:lnTo>
                    <a:pt x="1055" y="263"/>
                  </a:lnTo>
                  <a:lnTo>
                    <a:pt x="911" y="263"/>
                  </a:lnTo>
                  <a:lnTo>
                    <a:pt x="753" y="255"/>
                  </a:lnTo>
                  <a:lnTo>
                    <a:pt x="608" y="247"/>
                  </a:lnTo>
                  <a:lnTo>
                    <a:pt x="450" y="225"/>
                  </a:lnTo>
                  <a:lnTo>
                    <a:pt x="298" y="187"/>
                  </a:lnTo>
                  <a:lnTo>
                    <a:pt x="175" y="126"/>
                  </a:lnTo>
                  <a:lnTo>
                    <a:pt x="83" y="75"/>
                  </a:lnTo>
                  <a:lnTo>
                    <a:pt x="70" y="15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3" name="Freeform 23"/>
            <p:cNvSpPr>
              <a:spLocks/>
            </p:cNvSpPr>
            <p:nvPr/>
          </p:nvSpPr>
          <p:spPr bwMode="auto">
            <a:xfrm>
              <a:off x="849" y="1708"/>
              <a:ext cx="1608" cy="485"/>
            </a:xfrm>
            <a:custGeom>
              <a:avLst/>
              <a:gdLst>
                <a:gd name="T0" fmla="*/ 61 w 1608"/>
                <a:gd name="T1" fmla="*/ 20 h 485"/>
                <a:gd name="T2" fmla="*/ 48 w 1608"/>
                <a:gd name="T3" fmla="*/ 40 h 485"/>
                <a:gd name="T4" fmla="*/ 17 w 1608"/>
                <a:gd name="T5" fmla="*/ 90 h 485"/>
                <a:gd name="T6" fmla="*/ 0 w 1608"/>
                <a:gd name="T7" fmla="*/ 156 h 485"/>
                <a:gd name="T8" fmla="*/ 17 w 1608"/>
                <a:gd name="T9" fmla="*/ 257 h 485"/>
                <a:gd name="T10" fmla="*/ 70 w 1608"/>
                <a:gd name="T11" fmla="*/ 332 h 485"/>
                <a:gd name="T12" fmla="*/ 162 w 1608"/>
                <a:gd name="T13" fmla="*/ 373 h 485"/>
                <a:gd name="T14" fmla="*/ 272 w 1608"/>
                <a:gd name="T15" fmla="*/ 413 h 485"/>
                <a:gd name="T16" fmla="*/ 421 w 1608"/>
                <a:gd name="T17" fmla="*/ 443 h 485"/>
                <a:gd name="T18" fmla="*/ 588 w 1608"/>
                <a:gd name="T19" fmla="*/ 468 h 485"/>
                <a:gd name="T20" fmla="*/ 755 w 1608"/>
                <a:gd name="T21" fmla="*/ 484 h 485"/>
                <a:gd name="T22" fmla="*/ 944 w 1608"/>
                <a:gd name="T23" fmla="*/ 473 h 485"/>
                <a:gd name="T24" fmla="*/ 1137 w 1608"/>
                <a:gd name="T25" fmla="*/ 453 h 485"/>
                <a:gd name="T26" fmla="*/ 1334 w 1608"/>
                <a:gd name="T27" fmla="*/ 413 h 485"/>
                <a:gd name="T28" fmla="*/ 1466 w 1608"/>
                <a:gd name="T29" fmla="*/ 363 h 485"/>
                <a:gd name="T30" fmla="*/ 1567 w 1608"/>
                <a:gd name="T31" fmla="*/ 282 h 485"/>
                <a:gd name="T32" fmla="*/ 1602 w 1608"/>
                <a:gd name="T33" fmla="*/ 216 h 485"/>
                <a:gd name="T34" fmla="*/ 1607 w 1608"/>
                <a:gd name="T35" fmla="*/ 146 h 485"/>
                <a:gd name="T36" fmla="*/ 1593 w 1608"/>
                <a:gd name="T37" fmla="*/ 85 h 485"/>
                <a:gd name="T38" fmla="*/ 1585 w 1608"/>
                <a:gd name="T39" fmla="*/ 40 h 485"/>
                <a:gd name="T40" fmla="*/ 1554 w 1608"/>
                <a:gd name="T41" fmla="*/ 0 h 485"/>
                <a:gd name="T42" fmla="*/ 1549 w 1608"/>
                <a:gd name="T43" fmla="*/ 5 h 485"/>
                <a:gd name="T44" fmla="*/ 1543 w 1608"/>
                <a:gd name="T45" fmla="*/ 50 h 485"/>
                <a:gd name="T46" fmla="*/ 1490 w 1608"/>
                <a:gd name="T47" fmla="*/ 88 h 485"/>
                <a:gd name="T48" fmla="*/ 1383 w 1608"/>
                <a:gd name="T49" fmla="*/ 146 h 485"/>
                <a:gd name="T50" fmla="*/ 1277 w 1608"/>
                <a:gd name="T51" fmla="*/ 166 h 485"/>
                <a:gd name="T52" fmla="*/ 1145 w 1608"/>
                <a:gd name="T53" fmla="*/ 191 h 485"/>
                <a:gd name="T54" fmla="*/ 1029 w 1608"/>
                <a:gd name="T55" fmla="*/ 201 h 485"/>
                <a:gd name="T56" fmla="*/ 878 w 1608"/>
                <a:gd name="T57" fmla="*/ 211 h 485"/>
                <a:gd name="T58" fmla="*/ 737 w 1608"/>
                <a:gd name="T59" fmla="*/ 211 h 485"/>
                <a:gd name="T60" fmla="*/ 588 w 1608"/>
                <a:gd name="T61" fmla="*/ 206 h 485"/>
                <a:gd name="T62" fmla="*/ 434 w 1608"/>
                <a:gd name="T63" fmla="*/ 186 h 485"/>
                <a:gd name="T64" fmla="*/ 285 w 1608"/>
                <a:gd name="T65" fmla="*/ 156 h 485"/>
                <a:gd name="T66" fmla="*/ 173 w 1608"/>
                <a:gd name="T67" fmla="*/ 118 h 485"/>
                <a:gd name="T68" fmla="*/ 83 w 1608"/>
                <a:gd name="T69" fmla="*/ 75 h 485"/>
                <a:gd name="T70" fmla="*/ 70 w 1608"/>
                <a:gd name="T71" fmla="*/ 1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08" h="485">
                  <a:moveTo>
                    <a:pt x="61" y="20"/>
                  </a:moveTo>
                  <a:lnTo>
                    <a:pt x="48" y="40"/>
                  </a:lnTo>
                  <a:lnTo>
                    <a:pt x="17" y="90"/>
                  </a:lnTo>
                  <a:lnTo>
                    <a:pt x="0" y="156"/>
                  </a:lnTo>
                  <a:lnTo>
                    <a:pt x="17" y="257"/>
                  </a:lnTo>
                  <a:lnTo>
                    <a:pt x="70" y="332"/>
                  </a:lnTo>
                  <a:lnTo>
                    <a:pt x="162" y="373"/>
                  </a:lnTo>
                  <a:lnTo>
                    <a:pt x="272" y="413"/>
                  </a:lnTo>
                  <a:lnTo>
                    <a:pt x="421" y="443"/>
                  </a:lnTo>
                  <a:lnTo>
                    <a:pt x="588" y="468"/>
                  </a:lnTo>
                  <a:lnTo>
                    <a:pt x="755" y="484"/>
                  </a:lnTo>
                  <a:lnTo>
                    <a:pt x="944" y="473"/>
                  </a:lnTo>
                  <a:lnTo>
                    <a:pt x="1137" y="453"/>
                  </a:lnTo>
                  <a:lnTo>
                    <a:pt x="1334" y="413"/>
                  </a:lnTo>
                  <a:lnTo>
                    <a:pt x="1466" y="363"/>
                  </a:lnTo>
                  <a:lnTo>
                    <a:pt x="1567" y="282"/>
                  </a:lnTo>
                  <a:lnTo>
                    <a:pt x="1602" y="216"/>
                  </a:lnTo>
                  <a:lnTo>
                    <a:pt x="1607" y="146"/>
                  </a:lnTo>
                  <a:lnTo>
                    <a:pt x="1593" y="85"/>
                  </a:lnTo>
                  <a:lnTo>
                    <a:pt x="1585" y="40"/>
                  </a:lnTo>
                  <a:lnTo>
                    <a:pt x="1554" y="0"/>
                  </a:lnTo>
                  <a:lnTo>
                    <a:pt x="1549" y="5"/>
                  </a:lnTo>
                  <a:lnTo>
                    <a:pt x="1543" y="50"/>
                  </a:lnTo>
                  <a:lnTo>
                    <a:pt x="1490" y="88"/>
                  </a:lnTo>
                  <a:lnTo>
                    <a:pt x="1383" y="146"/>
                  </a:lnTo>
                  <a:lnTo>
                    <a:pt x="1277" y="166"/>
                  </a:lnTo>
                  <a:lnTo>
                    <a:pt x="1145" y="191"/>
                  </a:lnTo>
                  <a:lnTo>
                    <a:pt x="1029" y="201"/>
                  </a:lnTo>
                  <a:lnTo>
                    <a:pt x="878" y="211"/>
                  </a:lnTo>
                  <a:lnTo>
                    <a:pt x="737" y="211"/>
                  </a:lnTo>
                  <a:lnTo>
                    <a:pt x="588" y="206"/>
                  </a:lnTo>
                  <a:lnTo>
                    <a:pt x="434" y="186"/>
                  </a:lnTo>
                  <a:lnTo>
                    <a:pt x="285" y="156"/>
                  </a:lnTo>
                  <a:lnTo>
                    <a:pt x="173" y="118"/>
                  </a:lnTo>
                  <a:lnTo>
                    <a:pt x="83" y="75"/>
                  </a:lnTo>
                  <a:lnTo>
                    <a:pt x="70" y="15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4" name="Freeform 24"/>
            <p:cNvSpPr>
              <a:spLocks/>
            </p:cNvSpPr>
            <p:nvPr/>
          </p:nvSpPr>
          <p:spPr bwMode="auto">
            <a:xfrm>
              <a:off x="867" y="743"/>
              <a:ext cx="1398" cy="237"/>
            </a:xfrm>
            <a:custGeom>
              <a:avLst/>
              <a:gdLst>
                <a:gd name="T0" fmla="*/ 41 w 1398"/>
                <a:gd name="T1" fmla="*/ 0 h 237"/>
                <a:gd name="T2" fmla="*/ 120 w 1398"/>
                <a:gd name="T3" fmla="*/ 45 h 237"/>
                <a:gd name="T4" fmla="*/ 232 w 1398"/>
                <a:gd name="T5" fmla="*/ 76 h 237"/>
                <a:gd name="T6" fmla="*/ 364 w 1398"/>
                <a:gd name="T7" fmla="*/ 106 h 237"/>
                <a:gd name="T8" fmla="*/ 528 w 1398"/>
                <a:gd name="T9" fmla="*/ 114 h 237"/>
                <a:gd name="T10" fmla="*/ 739 w 1398"/>
                <a:gd name="T11" fmla="*/ 121 h 237"/>
                <a:gd name="T12" fmla="*/ 943 w 1398"/>
                <a:gd name="T13" fmla="*/ 121 h 237"/>
                <a:gd name="T14" fmla="*/ 1136 w 1398"/>
                <a:gd name="T15" fmla="*/ 96 h 237"/>
                <a:gd name="T16" fmla="*/ 1291 w 1398"/>
                <a:gd name="T17" fmla="*/ 68 h 237"/>
                <a:gd name="T18" fmla="*/ 1397 w 1398"/>
                <a:gd name="T19" fmla="*/ 30 h 237"/>
                <a:gd name="T20" fmla="*/ 1285 w 1398"/>
                <a:gd name="T21" fmla="*/ 91 h 237"/>
                <a:gd name="T22" fmla="*/ 1177 w 1398"/>
                <a:gd name="T23" fmla="*/ 142 h 237"/>
                <a:gd name="T24" fmla="*/ 1063 w 1398"/>
                <a:gd name="T25" fmla="*/ 177 h 237"/>
                <a:gd name="T26" fmla="*/ 907 w 1398"/>
                <a:gd name="T27" fmla="*/ 215 h 237"/>
                <a:gd name="T28" fmla="*/ 686 w 1398"/>
                <a:gd name="T29" fmla="*/ 236 h 237"/>
                <a:gd name="T30" fmla="*/ 502 w 1398"/>
                <a:gd name="T31" fmla="*/ 236 h 237"/>
                <a:gd name="T32" fmla="*/ 311 w 1398"/>
                <a:gd name="T33" fmla="*/ 228 h 237"/>
                <a:gd name="T34" fmla="*/ 166 w 1398"/>
                <a:gd name="T35" fmla="*/ 205 h 237"/>
                <a:gd name="T36" fmla="*/ 35 w 1398"/>
                <a:gd name="T37" fmla="*/ 159 h 237"/>
                <a:gd name="T38" fmla="*/ 0 w 1398"/>
                <a:gd name="T39" fmla="*/ 142 h 237"/>
                <a:gd name="T40" fmla="*/ 17 w 1398"/>
                <a:gd name="T41" fmla="*/ 50 h 237"/>
                <a:gd name="T42" fmla="*/ 41 w 1398"/>
                <a:gd name="T43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98" h="237">
                  <a:moveTo>
                    <a:pt x="41" y="0"/>
                  </a:moveTo>
                  <a:lnTo>
                    <a:pt x="120" y="45"/>
                  </a:lnTo>
                  <a:lnTo>
                    <a:pt x="232" y="76"/>
                  </a:lnTo>
                  <a:lnTo>
                    <a:pt x="364" y="106"/>
                  </a:lnTo>
                  <a:lnTo>
                    <a:pt x="528" y="114"/>
                  </a:lnTo>
                  <a:lnTo>
                    <a:pt x="739" y="121"/>
                  </a:lnTo>
                  <a:lnTo>
                    <a:pt x="943" y="121"/>
                  </a:lnTo>
                  <a:lnTo>
                    <a:pt x="1136" y="96"/>
                  </a:lnTo>
                  <a:lnTo>
                    <a:pt x="1291" y="68"/>
                  </a:lnTo>
                  <a:lnTo>
                    <a:pt x="1397" y="30"/>
                  </a:lnTo>
                  <a:lnTo>
                    <a:pt x="1285" y="91"/>
                  </a:lnTo>
                  <a:lnTo>
                    <a:pt x="1177" y="142"/>
                  </a:lnTo>
                  <a:lnTo>
                    <a:pt x="1063" y="177"/>
                  </a:lnTo>
                  <a:lnTo>
                    <a:pt x="907" y="215"/>
                  </a:lnTo>
                  <a:lnTo>
                    <a:pt x="686" y="236"/>
                  </a:lnTo>
                  <a:lnTo>
                    <a:pt x="502" y="236"/>
                  </a:lnTo>
                  <a:lnTo>
                    <a:pt x="311" y="228"/>
                  </a:lnTo>
                  <a:lnTo>
                    <a:pt x="166" y="205"/>
                  </a:lnTo>
                  <a:lnTo>
                    <a:pt x="35" y="159"/>
                  </a:lnTo>
                  <a:lnTo>
                    <a:pt x="0" y="142"/>
                  </a:lnTo>
                  <a:lnTo>
                    <a:pt x="17" y="50"/>
                  </a:lnTo>
                  <a:lnTo>
                    <a:pt x="41" y="0"/>
                  </a:lnTo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5" name="Freeform 25"/>
            <p:cNvSpPr>
              <a:spLocks/>
            </p:cNvSpPr>
            <p:nvPr/>
          </p:nvSpPr>
          <p:spPr bwMode="auto">
            <a:xfrm>
              <a:off x="856" y="2023"/>
              <a:ext cx="1406" cy="241"/>
            </a:xfrm>
            <a:custGeom>
              <a:avLst/>
              <a:gdLst>
                <a:gd name="T0" fmla="*/ 26 w 1406"/>
                <a:gd name="T1" fmla="*/ 0 h 241"/>
                <a:gd name="T2" fmla="*/ 105 w 1406"/>
                <a:gd name="T3" fmla="*/ 56 h 241"/>
                <a:gd name="T4" fmla="*/ 206 w 1406"/>
                <a:gd name="T5" fmla="*/ 87 h 241"/>
                <a:gd name="T6" fmla="*/ 345 w 1406"/>
                <a:gd name="T7" fmla="*/ 126 h 241"/>
                <a:gd name="T8" fmla="*/ 507 w 1406"/>
                <a:gd name="T9" fmla="*/ 144 h 241"/>
                <a:gd name="T10" fmla="*/ 727 w 1406"/>
                <a:gd name="T11" fmla="*/ 157 h 241"/>
                <a:gd name="T12" fmla="*/ 938 w 1406"/>
                <a:gd name="T13" fmla="*/ 144 h 241"/>
                <a:gd name="T14" fmla="*/ 1136 w 1406"/>
                <a:gd name="T15" fmla="*/ 118 h 241"/>
                <a:gd name="T16" fmla="*/ 1281 w 1406"/>
                <a:gd name="T17" fmla="*/ 82 h 241"/>
                <a:gd name="T18" fmla="*/ 1405 w 1406"/>
                <a:gd name="T19" fmla="*/ 49 h 241"/>
                <a:gd name="T20" fmla="*/ 1279 w 1406"/>
                <a:gd name="T21" fmla="*/ 105 h 241"/>
                <a:gd name="T22" fmla="*/ 1165 w 1406"/>
                <a:gd name="T23" fmla="*/ 144 h 241"/>
                <a:gd name="T24" fmla="*/ 1051 w 1406"/>
                <a:gd name="T25" fmla="*/ 180 h 241"/>
                <a:gd name="T26" fmla="*/ 894 w 1406"/>
                <a:gd name="T27" fmla="*/ 219 h 241"/>
                <a:gd name="T28" fmla="*/ 672 w 1406"/>
                <a:gd name="T29" fmla="*/ 240 h 241"/>
                <a:gd name="T30" fmla="*/ 490 w 1406"/>
                <a:gd name="T31" fmla="*/ 234 h 241"/>
                <a:gd name="T32" fmla="*/ 305 w 1406"/>
                <a:gd name="T33" fmla="*/ 214 h 241"/>
                <a:gd name="T34" fmla="*/ 180 w 1406"/>
                <a:gd name="T35" fmla="*/ 180 h 241"/>
                <a:gd name="T36" fmla="*/ 61 w 1406"/>
                <a:gd name="T37" fmla="*/ 129 h 241"/>
                <a:gd name="T38" fmla="*/ 0 w 1406"/>
                <a:gd name="T39" fmla="*/ 98 h 241"/>
                <a:gd name="T40" fmla="*/ 2 w 1406"/>
                <a:gd name="T41" fmla="*/ 51 h 241"/>
                <a:gd name="T42" fmla="*/ 26 w 1406"/>
                <a:gd name="T4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06" h="241">
                  <a:moveTo>
                    <a:pt x="26" y="0"/>
                  </a:moveTo>
                  <a:lnTo>
                    <a:pt x="105" y="56"/>
                  </a:lnTo>
                  <a:lnTo>
                    <a:pt x="206" y="87"/>
                  </a:lnTo>
                  <a:lnTo>
                    <a:pt x="345" y="126"/>
                  </a:lnTo>
                  <a:lnTo>
                    <a:pt x="507" y="144"/>
                  </a:lnTo>
                  <a:lnTo>
                    <a:pt x="727" y="157"/>
                  </a:lnTo>
                  <a:lnTo>
                    <a:pt x="938" y="144"/>
                  </a:lnTo>
                  <a:lnTo>
                    <a:pt x="1136" y="118"/>
                  </a:lnTo>
                  <a:lnTo>
                    <a:pt x="1281" y="82"/>
                  </a:lnTo>
                  <a:lnTo>
                    <a:pt x="1405" y="49"/>
                  </a:lnTo>
                  <a:lnTo>
                    <a:pt x="1279" y="105"/>
                  </a:lnTo>
                  <a:lnTo>
                    <a:pt x="1165" y="144"/>
                  </a:lnTo>
                  <a:lnTo>
                    <a:pt x="1051" y="180"/>
                  </a:lnTo>
                  <a:lnTo>
                    <a:pt x="894" y="219"/>
                  </a:lnTo>
                  <a:lnTo>
                    <a:pt x="672" y="240"/>
                  </a:lnTo>
                  <a:lnTo>
                    <a:pt x="490" y="234"/>
                  </a:lnTo>
                  <a:lnTo>
                    <a:pt x="305" y="214"/>
                  </a:lnTo>
                  <a:lnTo>
                    <a:pt x="180" y="180"/>
                  </a:lnTo>
                  <a:lnTo>
                    <a:pt x="61" y="129"/>
                  </a:lnTo>
                  <a:lnTo>
                    <a:pt x="0" y="98"/>
                  </a:lnTo>
                  <a:lnTo>
                    <a:pt x="2" y="51"/>
                  </a:lnTo>
                  <a:lnTo>
                    <a:pt x="26" y="0"/>
                  </a:lnTo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6" name="Freeform 26"/>
            <p:cNvSpPr>
              <a:spLocks/>
            </p:cNvSpPr>
            <p:nvPr/>
          </p:nvSpPr>
          <p:spPr bwMode="auto">
            <a:xfrm>
              <a:off x="2196" y="1791"/>
              <a:ext cx="153" cy="92"/>
            </a:xfrm>
            <a:custGeom>
              <a:avLst/>
              <a:gdLst>
                <a:gd name="T0" fmla="*/ 127 w 153"/>
                <a:gd name="T1" fmla="*/ 0 h 92"/>
                <a:gd name="T2" fmla="*/ 99 w 153"/>
                <a:gd name="T3" fmla="*/ 25 h 92"/>
                <a:gd name="T4" fmla="*/ 61 w 153"/>
                <a:gd name="T5" fmla="*/ 43 h 92"/>
                <a:gd name="T6" fmla="*/ 28 w 153"/>
                <a:gd name="T7" fmla="*/ 62 h 92"/>
                <a:gd name="T8" fmla="*/ 0 w 153"/>
                <a:gd name="T9" fmla="*/ 84 h 92"/>
                <a:gd name="T10" fmla="*/ 46 w 153"/>
                <a:gd name="T11" fmla="*/ 91 h 92"/>
                <a:gd name="T12" fmla="*/ 72 w 153"/>
                <a:gd name="T13" fmla="*/ 81 h 92"/>
                <a:gd name="T14" fmla="*/ 101 w 153"/>
                <a:gd name="T15" fmla="*/ 65 h 92"/>
                <a:gd name="T16" fmla="*/ 127 w 153"/>
                <a:gd name="T17" fmla="*/ 47 h 92"/>
                <a:gd name="T18" fmla="*/ 152 w 153"/>
                <a:gd name="T19" fmla="*/ 6 h 92"/>
                <a:gd name="T20" fmla="*/ 127 w 153"/>
                <a:gd name="T21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3" h="92">
                  <a:moveTo>
                    <a:pt x="127" y="0"/>
                  </a:moveTo>
                  <a:lnTo>
                    <a:pt x="99" y="25"/>
                  </a:lnTo>
                  <a:lnTo>
                    <a:pt x="61" y="43"/>
                  </a:lnTo>
                  <a:lnTo>
                    <a:pt x="28" y="62"/>
                  </a:lnTo>
                  <a:lnTo>
                    <a:pt x="0" y="84"/>
                  </a:lnTo>
                  <a:lnTo>
                    <a:pt x="46" y="91"/>
                  </a:lnTo>
                  <a:lnTo>
                    <a:pt x="72" y="81"/>
                  </a:lnTo>
                  <a:lnTo>
                    <a:pt x="101" y="65"/>
                  </a:lnTo>
                  <a:lnTo>
                    <a:pt x="127" y="47"/>
                  </a:lnTo>
                  <a:lnTo>
                    <a:pt x="152" y="6"/>
                  </a:lnTo>
                  <a:lnTo>
                    <a:pt x="127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7" name="Freeform 27"/>
            <p:cNvSpPr>
              <a:spLocks/>
            </p:cNvSpPr>
            <p:nvPr/>
          </p:nvSpPr>
          <p:spPr bwMode="auto">
            <a:xfrm>
              <a:off x="2199" y="3106"/>
              <a:ext cx="153" cy="93"/>
            </a:xfrm>
            <a:custGeom>
              <a:avLst/>
              <a:gdLst>
                <a:gd name="T0" fmla="*/ 127 w 153"/>
                <a:gd name="T1" fmla="*/ 0 h 93"/>
                <a:gd name="T2" fmla="*/ 99 w 153"/>
                <a:gd name="T3" fmla="*/ 25 h 93"/>
                <a:gd name="T4" fmla="*/ 61 w 153"/>
                <a:gd name="T5" fmla="*/ 44 h 93"/>
                <a:gd name="T6" fmla="*/ 28 w 153"/>
                <a:gd name="T7" fmla="*/ 63 h 93"/>
                <a:gd name="T8" fmla="*/ 0 w 153"/>
                <a:gd name="T9" fmla="*/ 85 h 93"/>
                <a:gd name="T10" fmla="*/ 46 w 153"/>
                <a:gd name="T11" fmla="*/ 92 h 93"/>
                <a:gd name="T12" fmla="*/ 72 w 153"/>
                <a:gd name="T13" fmla="*/ 82 h 93"/>
                <a:gd name="T14" fmla="*/ 101 w 153"/>
                <a:gd name="T15" fmla="*/ 66 h 93"/>
                <a:gd name="T16" fmla="*/ 127 w 153"/>
                <a:gd name="T17" fmla="*/ 47 h 93"/>
                <a:gd name="T18" fmla="*/ 152 w 153"/>
                <a:gd name="T19" fmla="*/ 6 h 93"/>
                <a:gd name="T20" fmla="*/ 127 w 153"/>
                <a:gd name="T21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3" h="93">
                  <a:moveTo>
                    <a:pt x="127" y="0"/>
                  </a:moveTo>
                  <a:lnTo>
                    <a:pt x="99" y="25"/>
                  </a:lnTo>
                  <a:lnTo>
                    <a:pt x="61" y="44"/>
                  </a:lnTo>
                  <a:lnTo>
                    <a:pt x="28" y="63"/>
                  </a:lnTo>
                  <a:lnTo>
                    <a:pt x="0" y="85"/>
                  </a:lnTo>
                  <a:lnTo>
                    <a:pt x="46" y="92"/>
                  </a:lnTo>
                  <a:lnTo>
                    <a:pt x="72" y="82"/>
                  </a:lnTo>
                  <a:lnTo>
                    <a:pt x="101" y="66"/>
                  </a:lnTo>
                  <a:lnTo>
                    <a:pt x="127" y="47"/>
                  </a:lnTo>
                  <a:lnTo>
                    <a:pt x="152" y="6"/>
                  </a:lnTo>
                  <a:lnTo>
                    <a:pt x="127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8" name="Freeform 28"/>
            <p:cNvSpPr>
              <a:spLocks/>
            </p:cNvSpPr>
            <p:nvPr/>
          </p:nvSpPr>
          <p:spPr bwMode="auto">
            <a:xfrm>
              <a:off x="899" y="3028"/>
              <a:ext cx="1450" cy="234"/>
            </a:xfrm>
            <a:custGeom>
              <a:avLst/>
              <a:gdLst>
                <a:gd name="T0" fmla="*/ 24 w 1450"/>
                <a:gd name="T1" fmla="*/ 0 h 234"/>
                <a:gd name="T2" fmla="*/ 103 w 1450"/>
                <a:gd name="T3" fmla="*/ 45 h 234"/>
                <a:gd name="T4" fmla="*/ 215 w 1450"/>
                <a:gd name="T5" fmla="*/ 75 h 234"/>
                <a:gd name="T6" fmla="*/ 343 w 1450"/>
                <a:gd name="T7" fmla="*/ 119 h 234"/>
                <a:gd name="T8" fmla="*/ 501 w 1450"/>
                <a:gd name="T9" fmla="*/ 167 h 234"/>
                <a:gd name="T10" fmla="*/ 593 w 1450"/>
                <a:gd name="T11" fmla="*/ 189 h 234"/>
                <a:gd name="T12" fmla="*/ 716 w 1450"/>
                <a:gd name="T13" fmla="*/ 202 h 234"/>
                <a:gd name="T14" fmla="*/ 804 w 1450"/>
                <a:gd name="T15" fmla="*/ 205 h 234"/>
                <a:gd name="T16" fmla="*/ 954 w 1450"/>
                <a:gd name="T17" fmla="*/ 197 h 234"/>
                <a:gd name="T18" fmla="*/ 1112 w 1450"/>
                <a:gd name="T19" fmla="*/ 174 h 234"/>
                <a:gd name="T20" fmla="*/ 1178 w 1450"/>
                <a:gd name="T21" fmla="*/ 159 h 234"/>
                <a:gd name="T22" fmla="*/ 1317 w 1450"/>
                <a:gd name="T23" fmla="*/ 113 h 234"/>
                <a:gd name="T24" fmla="*/ 1449 w 1450"/>
                <a:gd name="T25" fmla="*/ 68 h 234"/>
                <a:gd name="T26" fmla="*/ 1317 w 1450"/>
                <a:gd name="T27" fmla="*/ 129 h 234"/>
                <a:gd name="T28" fmla="*/ 1200 w 1450"/>
                <a:gd name="T29" fmla="*/ 187 h 234"/>
                <a:gd name="T30" fmla="*/ 1059 w 1450"/>
                <a:gd name="T31" fmla="*/ 212 h 234"/>
                <a:gd name="T32" fmla="*/ 1007 w 1450"/>
                <a:gd name="T33" fmla="*/ 220 h 234"/>
                <a:gd name="T34" fmla="*/ 903 w 1450"/>
                <a:gd name="T35" fmla="*/ 225 h 234"/>
                <a:gd name="T36" fmla="*/ 804 w 1450"/>
                <a:gd name="T37" fmla="*/ 227 h 234"/>
                <a:gd name="T38" fmla="*/ 705 w 1450"/>
                <a:gd name="T39" fmla="*/ 233 h 234"/>
                <a:gd name="T40" fmla="*/ 573 w 1450"/>
                <a:gd name="T41" fmla="*/ 220 h 234"/>
                <a:gd name="T42" fmla="*/ 452 w 1450"/>
                <a:gd name="T43" fmla="*/ 189 h 234"/>
                <a:gd name="T44" fmla="*/ 395 w 1450"/>
                <a:gd name="T45" fmla="*/ 174 h 234"/>
                <a:gd name="T46" fmla="*/ 301 w 1450"/>
                <a:gd name="T47" fmla="*/ 141 h 234"/>
                <a:gd name="T48" fmla="*/ 0 w 1450"/>
                <a:gd name="T49" fmla="*/ 50 h 234"/>
                <a:gd name="T50" fmla="*/ 24 w 1450"/>
                <a:gd name="T51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50" h="234">
                  <a:moveTo>
                    <a:pt x="24" y="0"/>
                  </a:moveTo>
                  <a:lnTo>
                    <a:pt x="103" y="45"/>
                  </a:lnTo>
                  <a:lnTo>
                    <a:pt x="215" y="75"/>
                  </a:lnTo>
                  <a:lnTo>
                    <a:pt x="343" y="119"/>
                  </a:lnTo>
                  <a:lnTo>
                    <a:pt x="501" y="167"/>
                  </a:lnTo>
                  <a:lnTo>
                    <a:pt x="593" y="189"/>
                  </a:lnTo>
                  <a:lnTo>
                    <a:pt x="716" y="202"/>
                  </a:lnTo>
                  <a:lnTo>
                    <a:pt x="804" y="205"/>
                  </a:lnTo>
                  <a:lnTo>
                    <a:pt x="954" y="197"/>
                  </a:lnTo>
                  <a:lnTo>
                    <a:pt x="1112" y="174"/>
                  </a:lnTo>
                  <a:lnTo>
                    <a:pt x="1178" y="159"/>
                  </a:lnTo>
                  <a:lnTo>
                    <a:pt x="1317" y="113"/>
                  </a:lnTo>
                  <a:lnTo>
                    <a:pt x="1449" y="68"/>
                  </a:lnTo>
                  <a:lnTo>
                    <a:pt x="1317" y="129"/>
                  </a:lnTo>
                  <a:lnTo>
                    <a:pt x="1200" y="187"/>
                  </a:lnTo>
                  <a:lnTo>
                    <a:pt x="1059" y="212"/>
                  </a:lnTo>
                  <a:lnTo>
                    <a:pt x="1007" y="220"/>
                  </a:lnTo>
                  <a:lnTo>
                    <a:pt x="903" y="225"/>
                  </a:lnTo>
                  <a:lnTo>
                    <a:pt x="804" y="227"/>
                  </a:lnTo>
                  <a:lnTo>
                    <a:pt x="705" y="233"/>
                  </a:lnTo>
                  <a:lnTo>
                    <a:pt x="573" y="220"/>
                  </a:lnTo>
                  <a:lnTo>
                    <a:pt x="452" y="189"/>
                  </a:lnTo>
                  <a:lnTo>
                    <a:pt x="395" y="174"/>
                  </a:lnTo>
                  <a:lnTo>
                    <a:pt x="301" y="141"/>
                  </a:lnTo>
                  <a:lnTo>
                    <a:pt x="0" y="50"/>
                  </a:lnTo>
                  <a:lnTo>
                    <a:pt x="24" y="0"/>
                  </a:lnTo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9" name="Freeform 29"/>
            <p:cNvSpPr>
              <a:spLocks/>
            </p:cNvSpPr>
            <p:nvPr/>
          </p:nvSpPr>
          <p:spPr bwMode="auto">
            <a:xfrm>
              <a:off x="2196" y="512"/>
              <a:ext cx="149" cy="92"/>
            </a:xfrm>
            <a:custGeom>
              <a:avLst/>
              <a:gdLst>
                <a:gd name="T0" fmla="*/ 124 w 149"/>
                <a:gd name="T1" fmla="*/ 0 h 92"/>
                <a:gd name="T2" fmla="*/ 96 w 149"/>
                <a:gd name="T3" fmla="*/ 25 h 92"/>
                <a:gd name="T4" fmla="*/ 60 w 149"/>
                <a:gd name="T5" fmla="*/ 43 h 92"/>
                <a:gd name="T6" fmla="*/ 27 w 149"/>
                <a:gd name="T7" fmla="*/ 62 h 92"/>
                <a:gd name="T8" fmla="*/ 0 w 149"/>
                <a:gd name="T9" fmla="*/ 84 h 92"/>
                <a:gd name="T10" fmla="*/ 45 w 149"/>
                <a:gd name="T11" fmla="*/ 91 h 92"/>
                <a:gd name="T12" fmla="*/ 70 w 149"/>
                <a:gd name="T13" fmla="*/ 81 h 92"/>
                <a:gd name="T14" fmla="*/ 98 w 149"/>
                <a:gd name="T15" fmla="*/ 65 h 92"/>
                <a:gd name="T16" fmla="*/ 124 w 149"/>
                <a:gd name="T17" fmla="*/ 47 h 92"/>
                <a:gd name="T18" fmla="*/ 148 w 149"/>
                <a:gd name="T19" fmla="*/ 6 h 92"/>
                <a:gd name="T20" fmla="*/ 124 w 149"/>
                <a:gd name="T21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9" h="92">
                  <a:moveTo>
                    <a:pt x="124" y="0"/>
                  </a:moveTo>
                  <a:lnTo>
                    <a:pt x="96" y="25"/>
                  </a:lnTo>
                  <a:lnTo>
                    <a:pt x="60" y="43"/>
                  </a:lnTo>
                  <a:lnTo>
                    <a:pt x="27" y="62"/>
                  </a:lnTo>
                  <a:lnTo>
                    <a:pt x="0" y="84"/>
                  </a:lnTo>
                  <a:lnTo>
                    <a:pt x="45" y="91"/>
                  </a:lnTo>
                  <a:lnTo>
                    <a:pt x="70" y="81"/>
                  </a:lnTo>
                  <a:lnTo>
                    <a:pt x="98" y="65"/>
                  </a:lnTo>
                  <a:lnTo>
                    <a:pt x="124" y="47"/>
                  </a:lnTo>
                  <a:lnTo>
                    <a:pt x="148" y="6"/>
                  </a:lnTo>
                  <a:lnTo>
                    <a:pt x="124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30" name="Freeform 30"/>
            <p:cNvSpPr>
              <a:spLocks/>
            </p:cNvSpPr>
            <p:nvPr/>
          </p:nvSpPr>
          <p:spPr bwMode="auto">
            <a:xfrm>
              <a:off x="2210" y="2172"/>
              <a:ext cx="179" cy="915"/>
            </a:xfrm>
            <a:custGeom>
              <a:avLst/>
              <a:gdLst>
                <a:gd name="T0" fmla="*/ 90 w 179"/>
                <a:gd name="T1" fmla="*/ 0 h 915"/>
                <a:gd name="T2" fmla="*/ 37 w 179"/>
                <a:gd name="T3" fmla="*/ 12 h 915"/>
                <a:gd name="T4" fmla="*/ 17 w 179"/>
                <a:gd name="T5" fmla="*/ 45 h 915"/>
                <a:gd name="T6" fmla="*/ 6 w 179"/>
                <a:gd name="T7" fmla="*/ 95 h 915"/>
                <a:gd name="T8" fmla="*/ 24 w 179"/>
                <a:gd name="T9" fmla="*/ 166 h 915"/>
                <a:gd name="T10" fmla="*/ 52 w 179"/>
                <a:gd name="T11" fmla="*/ 310 h 915"/>
                <a:gd name="T12" fmla="*/ 57 w 179"/>
                <a:gd name="T13" fmla="*/ 451 h 915"/>
                <a:gd name="T14" fmla="*/ 65 w 179"/>
                <a:gd name="T15" fmla="*/ 550 h 915"/>
                <a:gd name="T16" fmla="*/ 50 w 179"/>
                <a:gd name="T17" fmla="*/ 681 h 915"/>
                <a:gd name="T18" fmla="*/ 26 w 179"/>
                <a:gd name="T19" fmla="*/ 772 h 915"/>
                <a:gd name="T20" fmla="*/ 6 w 179"/>
                <a:gd name="T21" fmla="*/ 848 h 915"/>
                <a:gd name="T22" fmla="*/ 0 w 179"/>
                <a:gd name="T23" fmla="*/ 860 h 915"/>
                <a:gd name="T24" fmla="*/ 0 w 179"/>
                <a:gd name="T25" fmla="*/ 906 h 915"/>
                <a:gd name="T26" fmla="*/ 32 w 179"/>
                <a:gd name="T27" fmla="*/ 914 h 915"/>
                <a:gd name="T28" fmla="*/ 65 w 179"/>
                <a:gd name="T29" fmla="*/ 868 h 915"/>
                <a:gd name="T30" fmla="*/ 92 w 179"/>
                <a:gd name="T31" fmla="*/ 818 h 915"/>
                <a:gd name="T32" fmla="*/ 131 w 179"/>
                <a:gd name="T33" fmla="*/ 717 h 915"/>
                <a:gd name="T34" fmla="*/ 156 w 179"/>
                <a:gd name="T35" fmla="*/ 588 h 915"/>
                <a:gd name="T36" fmla="*/ 171 w 179"/>
                <a:gd name="T37" fmla="*/ 431 h 915"/>
                <a:gd name="T38" fmla="*/ 169 w 179"/>
                <a:gd name="T39" fmla="*/ 421 h 915"/>
                <a:gd name="T40" fmla="*/ 178 w 179"/>
                <a:gd name="T41" fmla="*/ 308 h 915"/>
                <a:gd name="T42" fmla="*/ 175 w 179"/>
                <a:gd name="T43" fmla="*/ 292 h 915"/>
                <a:gd name="T44" fmla="*/ 169 w 179"/>
                <a:gd name="T45" fmla="*/ 280 h 915"/>
                <a:gd name="T46" fmla="*/ 162 w 179"/>
                <a:gd name="T47" fmla="*/ 174 h 915"/>
                <a:gd name="T48" fmla="*/ 156 w 179"/>
                <a:gd name="T49" fmla="*/ 164 h 915"/>
                <a:gd name="T50" fmla="*/ 131 w 179"/>
                <a:gd name="T51" fmla="*/ 53 h 915"/>
                <a:gd name="T52" fmla="*/ 103 w 179"/>
                <a:gd name="T53" fmla="*/ 7 h 915"/>
                <a:gd name="T54" fmla="*/ 72 w 179"/>
                <a:gd name="T55" fmla="*/ 0 h 915"/>
                <a:gd name="T56" fmla="*/ 65 w 179"/>
                <a:gd name="T57" fmla="*/ 5 h 915"/>
                <a:gd name="T58" fmla="*/ 50 w 179"/>
                <a:gd name="T59" fmla="*/ 12 h 915"/>
                <a:gd name="T60" fmla="*/ 52 w 179"/>
                <a:gd name="T61" fmla="*/ 5 h 915"/>
                <a:gd name="T62" fmla="*/ 65 w 179"/>
                <a:gd name="T63" fmla="*/ 7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9" h="915">
                  <a:moveTo>
                    <a:pt x="90" y="0"/>
                  </a:moveTo>
                  <a:lnTo>
                    <a:pt x="37" y="12"/>
                  </a:lnTo>
                  <a:lnTo>
                    <a:pt x="17" y="45"/>
                  </a:lnTo>
                  <a:lnTo>
                    <a:pt x="6" y="95"/>
                  </a:lnTo>
                  <a:lnTo>
                    <a:pt x="24" y="166"/>
                  </a:lnTo>
                  <a:lnTo>
                    <a:pt x="52" y="310"/>
                  </a:lnTo>
                  <a:lnTo>
                    <a:pt x="57" y="451"/>
                  </a:lnTo>
                  <a:lnTo>
                    <a:pt x="65" y="550"/>
                  </a:lnTo>
                  <a:lnTo>
                    <a:pt x="50" y="681"/>
                  </a:lnTo>
                  <a:lnTo>
                    <a:pt x="26" y="772"/>
                  </a:lnTo>
                  <a:lnTo>
                    <a:pt x="6" y="848"/>
                  </a:lnTo>
                  <a:lnTo>
                    <a:pt x="0" y="860"/>
                  </a:lnTo>
                  <a:lnTo>
                    <a:pt x="0" y="906"/>
                  </a:lnTo>
                  <a:lnTo>
                    <a:pt x="32" y="914"/>
                  </a:lnTo>
                  <a:lnTo>
                    <a:pt x="65" y="868"/>
                  </a:lnTo>
                  <a:lnTo>
                    <a:pt x="92" y="818"/>
                  </a:lnTo>
                  <a:lnTo>
                    <a:pt x="131" y="717"/>
                  </a:lnTo>
                  <a:lnTo>
                    <a:pt x="156" y="588"/>
                  </a:lnTo>
                  <a:lnTo>
                    <a:pt x="171" y="431"/>
                  </a:lnTo>
                  <a:lnTo>
                    <a:pt x="169" y="421"/>
                  </a:lnTo>
                  <a:lnTo>
                    <a:pt x="178" y="308"/>
                  </a:lnTo>
                  <a:lnTo>
                    <a:pt x="175" y="292"/>
                  </a:lnTo>
                  <a:lnTo>
                    <a:pt x="169" y="280"/>
                  </a:lnTo>
                  <a:lnTo>
                    <a:pt x="162" y="174"/>
                  </a:lnTo>
                  <a:lnTo>
                    <a:pt x="156" y="164"/>
                  </a:lnTo>
                  <a:lnTo>
                    <a:pt x="131" y="53"/>
                  </a:lnTo>
                  <a:lnTo>
                    <a:pt x="103" y="7"/>
                  </a:lnTo>
                  <a:lnTo>
                    <a:pt x="72" y="0"/>
                  </a:lnTo>
                  <a:lnTo>
                    <a:pt x="65" y="5"/>
                  </a:lnTo>
                  <a:lnTo>
                    <a:pt x="50" y="12"/>
                  </a:lnTo>
                  <a:lnTo>
                    <a:pt x="52" y="5"/>
                  </a:lnTo>
                  <a:lnTo>
                    <a:pt x="65" y="7"/>
                  </a:lnTo>
                </a:path>
              </a:pathLst>
            </a:custGeom>
            <a:gradFill rotWithShape="0">
              <a:gsLst>
                <a:gs pos="0">
                  <a:srgbClr val="F5F0EB"/>
                </a:gs>
                <a:gs pos="100000">
                  <a:srgbClr val="996633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31" name="Freeform 31"/>
            <p:cNvSpPr>
              <a:spLocks/>
            </p:cNvSpPr>
            <p:nvPr/>
          </p:nvSpPr>
          <p:spPr bwMode="auto">
            <a:xfrm>
              <a:off x="2210" y="872"/>
              <a:ext cx="179" cy="915"/>
            </a:xfrm>
            <a:custGeom>
              <a:avLst/>
              <a:gdLst>
                <a:gd name="T0" fmla="*/ 90 w 179"/>
                <a:gd name="T1" fmla="*/ 0 h 915"/>
                <a:gd name="T2" fmla="*/ 37 w 179"/>
                <a:gd name="T3" fmla="*/ 12 h 915"/>
                <a:gd name="T4" fmla="*/ 17 w 179"/>
                <a:gd name="T5" fmla="*/ 45 h 915"/>
                <a:gd name="T6" fmla="*/ 6 w 179"/>
                <a:gd name="T7" fmla="*/ 95 h 915"/>
                <a:gd name="T8" fmla="*/ 24 w 179"/>
                <a:gd name="T9" fmla="*/ 166 h 915"/>
                <a:gd name="T10" fmla="*/ 52 w 179"/>
                <a:gd name="T11" fmla="*/ 310 h 915"/>
                <a:gd name="T12" fmla="*/ 57 w 179"/>
                <a:gd name="T13" fmla="*/ 451 h 915"/>
                <a:gd name="T14" fmla="*/ 65 w 179"/>
                <a:gd name="T15" fmla="*/ 550 h 915"/>
                <a:gd name="T16" fmla="*/ 50 w 179"/>
                <a:gd name="T17" fmla="*/ 681 h 915"/>
                <a:gd name="T18" fmla="*/ 26 w 179"/>
                <a:gd name="T19" fmla="*/ 772 h 915"/>
                <a:gd name="T20" fmla="*/ 6 w 179"/>
                <a:gd name="T21" fmla="*/ 848 h 915"/>
                <a:gd name="T22" fmla="*/ 0 w 179"/>
                <a:gd name="T23" fmla="*/ 860 h 915"/>
                <a:gd name="T24" fmla="*/ 0 w 179"/>
                <a:gd name="T25" fmla="*/ 906 h 915"/>
                <a:gd name="T26" fmla="*/ 32 w 179"/>
                <a:gd name="T27" fmla="*/ 914 h 915"/>
                <a:gd name="T28" fmla="*/ 65 w 179"/>
                <a:gd name="T29" fmla="*/ 868 h 915"/>
                <a:gd name="T30" fmla="*/ 92 w 179"/>
                <a:gd name="T31" fmla="*/ 818 h 915"/>
                <a:gd name="T32" fmla="*/ 131 w 179"/>
                <a:gd name="T33" fmla="*/ 717 h 915"/>
                <a:gd name="T34" fmla="*/ 156 w 179"/>
                <a:gd name="T35" fmla="*/ 588 h 915"/>
                <a:gd name="T36" fmla="*/ 171 w 179"/>
                <a:gd name="T37" fmla="*/ 431 h 915"/>
                <a:gd name="T38" fmla="*/ 169 w 179"/>
                <a:gd name="T39" fmla="*/ 421 h 915"/>
                <a:gd name="T40" fmla="*/ 178 w 179"/>
                <a:gd name="T41" fmla="*/ 308 h 915"/>
                <a:gd name="T42" fmla="*/ 175 w 179"/>
                <a:gd name="T43" fmla="*/ 292 h 915"/>
                <a:gd name="T44" fmla="*/ 169 w 179"/>
                <a:gd name="T45" fmla="*/ 280 h 915"/>
                <a:gd name="T46" fmla="*/ 162 w 179"/>
                <a:gd name="T47" fmla="*/ 174 h 915"/>
                <a:gd name="T48" fmla="*/ 156 w 179"/>
                <a:gd name="T49" fmla="*/ 164 h 915"/>
                <a:gd name="T50" fmla="*/ 131 w 179"/>
                <a:gd name="T51" fmla="*/ 53 h 915"/>
                <a:gd name="T52" fmla="*/ 103 w 179"/>
                <a:gd name="T53" fmla="*/ 7 h 915"/>
                <a:gd name="T54" fmla="*/ 72 w 179"/>
                <a:gd name="T55" fmla="*/ 0 h 915"/>
                <a:gd name="T56" fmla="*/ 65 w 179"/>
                <a:gd name="T57" fmla="*/ 5 h 915"/>
                <a:gd name="T58" fmla="*/ 50 w 179"/>
                <a:gd name="T59" fmla="*/ 12 h 915"/>
                <a:gd name="T60" fmla="*/ 52 w 179"/>
                <a:gd name="T61" fmla="*/ 5 h 915"/>
                <a:gd name="T62" fmla="*/ 65 w 179"/>
                <a:gd name="T63" fmla="*/ 7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9" h="915">
                  <a:moveTo>
                    <a:pt x="90" y="0"/>
                  </a:moveTo>
                  <a:lnTo>
                    <a:pt x="37" y="12"/>
                  </a:lnTo>
                  <a:lnTo>
                    <a:pt x="17" y="45"/>
                  </a:lnTo>
                  <a:lnTo>
                    <a:pt x="6" y="95"/>
                  </a:lnTo>
                  <a:lnTo>
                    <a:pt x="24" y="166"/>
                  </a:lnTo>
                  <a:lnTo>
                    <a:pt x="52" y="310"/>
                  </a:lnTo>
                  <a:lnTo>
                    <a:pt x="57" y="451"/>
                  </a:lnTo>
                  <a:lnTo>
                    <a:pt x="65" y="550"/>
                  </a:lnTo>
                  <a:lnTo>
                    <a:pt x="50" y="681"/>
                  </a:lnTo>
                  <a:lnTo>
                    <a:pt x="26" y="772"/>
                  </a:lnTo>
                  <a:lnTo>
                    <a:pt x="6" y="848"/>
                  </a:lnTo>
                  <a:lnTo>
                    <a:pt x="0" y="860"/>
                  </a:lnTo>
                  <a:lnTo>
                    <a:pt x="0" y="906"/>
                  </a:lnTo>
                  <a:lnTo>
                    <a:pt x="32" y="914"/>
                  </a:lnTo>
                  <a:lnTo>
                    <a:pt x="65" y="868"/>
                  </a:lnTo>
                  <a:lnTo>
                    <a:pt x="92" y="818"/>
                  </a:lnTo>
                  <a:lnTo>
                    <a:pt x="131" y="717"/>
                  </a:lnTo>
                  <a:lnTo>
                    <a:pt x="156" y="588"/>
                  </a:lnTo>
                  <a:lnTo>
                    <a:pt x="171" y="431"/>
                  </a:lnTo>
                  <a:lnTo>
                    <a:pt x="169" y="421"/>
                  </a:lnTo>
                  <a:lnTo>
                    <a:pt x="178" y="308"/>
                  </a:lnTo>
                  <a:lnTo>
                    <a:pt x="175" y="292"/>
                  </a:lnTo>
                  <a:lnTo>
                    <a:pt x="169" y="280"/>
                  </a:lnTo>
                  <a:lnTo>
                    <a:pt x="162" y="174"/>
                  </a:lnTo>
                  <a:lnTo>
                    <a:pt x="156" y="164"/>
                  </a:lnTo>
                  <a:lnTo>
                    <a:pt x="131" y="53"/>
                  </a:lnTo>
                  <a:lnTo>
                    <a:pt x="103" y="7"/>
                  </a:lnTo>
                  <a:lnTo>
                    <a:pt x="72" y="0"/>
                  </a:lnTo>
                  <a:lnTo>
                    <a:pt x="65" y="5"/>
                  </a:lnTo>
                  <a:lnTo>
                    <a:pt x="50" y="12"/>
                  </a:lnTo>
                  <a:lnTo>
                    <a:pt x="52" y="5"/>
                  </a:lnTo>
                  <a:lnTo>
                    <a:pt x="65" y="7"/>
                  </a:lnTo>
                </a:path>
              </a:pathLst>
            </a:custGeom>
            <a:gradFill rotWithShape="0">
              <a:gsLst>
                <a:gs pos="0">
                  <a:srgbClr val="F5F0EB"/>
                </a:gs>
                <a:gs pos="100000">
                  <a:srgbClr val="996633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32" name="Freeform 32"/>
            <p:cNvSpPr>
              <a:spLocks/>
            </p:cNvSpPr>
            <p:nvPr/>
          </p:nvSpPr>
          <p:spPr bwMode="auto">
            <a:xfrm>
              <a:off x="889" y="1725"/>
              <a:ext cx="1445" cy="208"/>
            </a:xfrm>
            <a:custGeom>
              <a:avLst/>
              <a:gdLst>
                <a:gd name="T0" fmla="*/ 24 w 1445"/>
                <a:gd name="T1" fmla="*/ 0 h 208"/>
                <a:gd name="T2" fmla="*/ 103 w 1445"/>
                <a:gd name="T3" fmla="*/ 44 h 208"/>
                <a:gd name="T4" fmla="*/ 215 w 1445"/>
                <a:gd name="T5" fmla="*/ 74 h 208"/>
                <a:gd name="T6" fmla="*/ 342 w 1445"/>
                <a:gd name="T7" fmla="*/ 117 h 208"/>
                <a:gd name="T8" fmla="*/ 500 w 1445"/>
                <a:gd name="T9" fmla="*/ 164 h 208"/>
                <a:gd name="T10" fmla="*/ 594 w 1445"/>
                <a:gd name="T11" fmla="*/ 169 h 208"/>
                <a:gd name="T12" fmla="*/ 711 w 1445"/>
                <a:gd name="T13" fmla="*/ 184 h 208"/>
                <a:gd name="T14" fmla="*/ 805 w 1445"/>
                <a:gd name="T15" fmla="*/ 167 h 208"/>
                <a:gd name="T16" fmla="*/ 901 w 1445"/>
                <a:gd name="T17" fmla="*/ 159 h 208"/>
                <a:gd name="T18" fmla="*/ 987 w 1445"/>
                <a:gd name="T19" fmla="*/ 152 h 208"/>
                <a:gd name="T20" fmla="*/ 1062 w 1445"/>
                <a:gd name="T21" fmla="*/ 152 h 208"/>
                <a:gd name="T22" fmla="*/ 1119 w 1445"/>
                <a:gd name="T23" fmla="*/ 147 h 208"/>
                <a:gd name="T24" fmla="*/ 1193 w 1445"/>
                <a:gd name="T25" fmla="*/ 132 h 208"/>
                <a:gd name="T26" fmla="*/ 1316 w 1445"/>
                <a:gd name="T27" fmla="*/ 102 h 208"/>
                <a:gd name="T28" fmla="*/ 1444 w 1445"/>
                <a:gd name="T29" fmla="*/ 49 h 208"/>
                <a:gd name="T30" fmla="*/ 1314 w 1445"/>
                <a:gd name="T31" fmla="*/ 127 h 208"/>
                <a:gd name="T32" fmla="*/ 1180 w 1445"/>
                <a:gd name="T33" fmla="*/ 159 h 208"/>
                <a:gd name="T34" fmla="*/ 1053 w 1445"/>
                <a:gd name="T35" fmla="*/ 182 h 208"/>
                <a:gd name="T36" fmla="*/ 994 w 1445"/>
                <a:gd name="T37" fmla="*/ 184 h 208"/>
                <a:gd name="T38" fmla="*/ 897 w 1445"/>
                <a:gd name="T39" fmla="*/ 199 h 208"/>
                <a:gd name="T40" fmla="*/ 798 w 1445"/>
                <a:gd name="T41" fmla="*/ 204 h 208"/>
                <a:gd name="T42" fmla="*/ 713 w 1445"/>
                <a:gd name="T43" fmla="*/ 207 h 208"/>
                <a:gd name="T44" fmla="*/ 581 w 1445"/>
                <a:gd name="T45" fmla="*/ 199 h 208"/>
                <a:gd name="T46" fmla="*/ 452 w 1445"/>
                <a:gd name="T47" fmla="*/ 187 h 208"/>
                <a:gd name="T48" fmla="*/ 395 w 1445"/>
                <a:gd name="T49" fmla="*/ 172 h 208"/>
                <a:gd name="T50" fmla="*/ 300 w 1445"/>
                <a:gd name="T51" fmla="*/ 139 h 208"/>
                <a:gd name="T52" fmla="*/ 0 w 1445"/>
                <a:gd name="T53" fmla="*/ 49 h 208"/>
                <a:gd name="T54" fmla="*/ 24 w 1445"/>
                <a:gd name="T55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445" h="208">
                  <a:moveTo>
                    <a:pt x="24" y="0"/>
                  </a:moveTo>
                  <a:lnTo>
                    <a:pt x="103" y="44"/>
                  </a:lnTo>
                  <a:lnTo>
                    <a:pt x="215" y="74"/>
                  </a:lnTo>
                  <a:lnTo>
                    <a:pt x="342" y="117"/>
                  </a:lnTo>
                  <a:lnTo>
                    <a:pt x="500" y="164"/>
                  </a:lnTo>
                  <a:lnTo>
                    <a:pt x="594" y="169"/>
                  </a:lnTo>
                  <a:lnTo>
                    <a:pt x="711" y="184"/>
                  </a:lnTo>
                  <a:lnTo>
                    <a:pt x="805" y="167"/>
                  </a:lnTo>
                  <a:lnTo>
                    <a:pt x="901" y="159"/>
                  </a:lnTo>
                  <a:lnTo>
                    <a:pt x="987" y="152"/>
                  </a:lnTo>
                  <a:lnTo>
                    <a:pt x="1062" y="152"/>
                  </a:lnTo>
                  <a:lnTo>
                    <a:pt x="1119" y="147"/>
                  </a:lnTo>
                  <a:lnTo>
                    <a:pt x="1193" y="132"/>
                  </a:lnTo>
                  <a:lnTo>
                    <a:pt x="1316" y="102"/>
                  </a:lnTo>
                  <a:lnTo>
                    <a:pt x="1444" y="49"/>
                  </a:lnTo>
                  <a:lnTo>
                    <a:pt x="1314" y="127"/>
                  </a:lnTo>
                  <a:lnTo>
                    <a:pt x="1180" y="159"/>
                  </a:lnTo>
                  <a:lnTo>
                    <a:pt x="1053" y="182"/>
                  </a:lnTo>
                  <a:lnTo>
                    <a:pt x="994" y="184"/>
                  </a:lnTo>
                  <a:lnTo>
                    <a:pt x="897" y="199"/>
                  </a:lnTo>
                  <a:lnTo>
                    <a:pt x="798" y="204"/>
                  </a:lnTo>
                  <a:lnTo>
                    <a:pt x="713" y="207"/>
                  </a:lnTo>
                  <a:lnTo>
                    <a:pt x="581" y="199"/>
                  </a:lnTo>
                  <a:lnTo>
                    <a:pt x="452" y="187"/>
                  </a:lnTo>
                  <a:lnTo>
                    <a:pt x="395" y="172"/>
                  </a:lnTo>
                  <a:lnTo>
                    <a:pt x="300" y="139"/>
                  </a:lnTo>
                  <a:lnTo>
                    <a:pt x="0" y="49"/>
                  </a:lnTo>
                  <a:lnTo>
                    <a:pt x="24" y="0"/>
                  </a:lnTo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33" name="Freeform 33"/>
            <p:cNvSpPr>
              <a:spLocks/>
            </p:cNvSpPr>
            <p:nvPr/>
          </p:nvSpPr>
          <p:spPr bwMode="auto">
            <a:xfrm>
              <a:off x="856" y="864"/>
              <a:ext cx="178" cy="916"/>
            </a:xfrm>
            <a:custGeom>
              <a:avLst/>
              <a:gdLst>
                <a:gd name="T0" fmla="*/ 87 w 178"/>
                <a:gd name="T1" fmla="*/ 0 h 916"/>
                <a:gd name="T2" fmla="*/ 139 w 178"/>
                <a:gd name="T3" fmla="*/ 12 h 916"/>
                <a:gd name="T4" fmla="*/ 159 w 178"/>
                <a:gd name="T5" fmla="*/ 45 h 916"/>
                <a:gd name="T6" fmla="*/ 170 w 178"/>
                <a:gd name="T7" fmla="*/ 96 h 916"/>
                <a:gd name="T8" fmla="*/ 152 w 178"/>
                <a:gd name="T9" fmla="*/ 166 h 916"/>
                <a:gd name="T10" fmla="*/ 124 w 178"/>
                <a:gd name="T11" fmla="*/ 310 h 916"/>
                <a:gd name="T12" fmla="*/ 120 w 178"/>
                <a:gd name="T13" fmla="*/ 452 h 916"/>
                <a:gd name="T14" fmla="*/ 111 w 178"/>
                <a:gd name="T15" fmla="*/ 551 h 916"/>
                <a:gd name="T16" fmla="*/ 126 w 178"/>
                <a:gd name="T17" fmla="*/ 682 h 916"/>
                <a:gd name="T18" fmla="*/ 150 w 178"/>
                <a:gd name="T19" fmla="*/ 773 h 916"/>
                <a:gd name="T20" fmla="*/ 170 w 178"/>
                <a:gd name="T21" fmla="*/ 849 h 916"/>
                <a:gd name="T22" fmla="*/ 177 w 178"/>
                <a:gd name="T23" fmla="*/ 861 h 916"/>
                <a:gd name="T24" fmla="*/ 177 w 178"/>
                <a:gd name="T25" fmla="*/ 907 h 916"/>
                <a:gd name="T26" fmla="*/ 144 w 178"/>
                <a:gd name="T27" fmla="*/ 915 h 916"/>
                <a:gd name="T28" fmla="*/ 111 w 178"/>
                <a:gd name="T29" fmla="*/ 869 h 916"/>
                <a:gd name="T30" fmla="*/ 85 w 178"/>
                <a:gd name="T31" fmla="*/ 818 h 916"/>
                <a:gd name="T32" fmla="*/ 45 w 178"/>
                <a:gd name="T33" fmla="*/ 717 h 916"/>
                <a:gd name="T34" fmla="*/ 21 w 178"/>
                <a:gd name="T35" fmla="*/ 588 h 916"/>
                <a:gd name="T36" fmla="*/ 6 w 178"/>
                <a:gd name="T37" fmla="*/ 432 h 916"/>
                <a:gd name="T38" fmla="*/ 8 w 178"/>
                <a:gd name="T39" fmla="*/ 422 h 916"/>
                <a:gd name="T40" fmla="*/ 0 w 178"/>
                <a:gd name="T41" fmla="*/ 308 h 916"/>
                <a:gd name="T42" fmla="*/ 2 w 178"/>
                <a:gd name="T43" fmla="*/ 293 h 916"/>
                <a:gd name="T44" fmla="*/ 8 w 178"/>
                <a:gd name="T45" fmla="*/ 280 h 916"/>
                <a:gd name="T46" fmla="*/ 15 w 178"/>
                <a:gd name="T47" fmla="*/ 174 h 916"/>
                <a:gd name="T48" fmla="*/ 21 w 178"/>
                <a:gd name="T49" fmla="*/ 164 h 916"/>
                <a:gd name="T50" fmla="*/ 45 w 178"/>
                <a:gd name="T51" fmla="*/ 53 h 916"/>
                <a:gd name="T52" fmla="*/ 74 w 178"/>
                <a:gd name="T53" fmla="*/ 7 h 916"/>
                <a:gd name="T54" fmla="*/ 104 w 178"/>
                <a:gd name="T55" fmla="*/ 0 h 916"/>
                <a:gd name="T56" fmla="*/ 111 w 178"/>
                <a:gd name="T57" fmla="*/ 5 h 916"/>
                <a:gd name="T58" fmla="*/ 126 w 178"/>
                <a:gd name="T59" fmla="*/ 12 h 916"/>
                <a:gd name="T60" fmla="*/ 124 w 178"/>
                <a:gd name="T61" fmla="*/ 5 h 916"/>
                <a:gd name="T62" fmla="*/ 111 w 178"/>
                <a:gd name="T63" fmla="*/ 7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8" h="916">
                  <a:moveTo>
                    <a:pt x="87" y="0"/>
                  </a:moveTo>
                  <a:lnTo>
                    <a:pt x="139" y="12"/>
                  </a:lnTo>
                  <a:lnTo>
                    <a:pt x="159" y="45"/>
                  </a:lnTo>
                  <a:lnTo>
                    <a:pt x="170" y="96"/>
                  </a:lnTo>
                  <a:lnTo>
                    <a:pt x="152" y="166"/>
                  </a:lnTo>
                  <a:lnTo>
                    <a:pt x="124" y="310"/>
                  </a:lnTo>
                  <a:lnTo>
                    <a:pt x="120" y="452"/>
                  </a:lnTo>
                  <a:lnTo>
                    <a:pt x="111" y="551"/>
                  </a:lnTo>
                  <a:lnTo>
                    <a:pt x="126" y="682"/>
                  </a:lnTo>
                  <a:lnTo>
                    <a:pt x="150" y="773"/>
                  </a:lnTo>
                  <a:lnTo>
                    <a:pt x="170" y="849"/>
                  </a:lnTo>
                  <a:lnTo>
                    <a:pt x="177" y="861"/>
                  </a:lnTo>
                  <a:lnTo>
                    <a:pt x="177" y="907"/>
                  </a:lnTo>
                  <a:lnTo>
                    <a:pt x="144" y="915"/>
                  </a:lnTo>
                  <a:lnTo>
                    <a:pt x="111" y="869"/>
                  </a:lnTo>
                  <a:lnTo>
                    <a:pt x="85" y="818"/>
                  </a:lnTo>
                  <a:lnTo>
                    <a:pt x="45" y="717"/>
                  </a:lnTo>
                  <a:lnTo>
                    <a:pt x="21" y="588"/>
                  </a:lnTo>
                  <a:lnTo>
                    <a:pt x="6" y="432"/>
                  </a:lnTo>
                  <a:lnTo>
                    <a:pt x="8" y="422"/>
                  </a:lnTo>
                  <a:lnTo>
                    <a:pt x="0" y="308"/>
                  </a:lnTo>
                  <a:lnTo>
                    <a:pt x="2" y="293"/>
                  </a:lnTo>
                  <a:lnTo>
                    <a:pt x="8" y="280"/>
                  </a:lnTo>
                  <a:lnTo>
                    <a:pt x="15" y="174"/>
                  </a:lnTo>
                  <a:lnTo>
                    <a:pt x="21" y="164"/>
                  </a:lnTo>
                  <a:lnTo>
                    <a:pt x="45" y="53"/>
                  </a:lnTo>
                  <a:lnTo>
                    <a:pt x="74" y="7"/>
                  </a:lnTo>
                  <a:lnTo>
                    <a:pt x="104" y="0"/>
                  </a:lnTo>
                  <a:lnTo>
                    <a:pt x="111" y="5"/>
                  </a:lnTo>
                  <a:lnTo>
                    <a:pt x="126" y="12"/>
                  </a:lnTo>
                  <a:lnTo>
                    <a:pt x="124" y="5"/>
                  </a:lnTo>
                  <a:lnTo>
                    <a:pt x="111" y="7"/>
                  </a:lnTo>
                </a:path>
              </a:pathLst>
            </a:custGeom>
            <a:gradFill rotWithShape="0">
              <a:gsLst>
                <a:gs pos="0">
                  <a:srgbClr val="996633"/>
                </a:gs>
                <a:gs pos="100000">
                  <a:srgbClr val="0000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34" name="Freeform 34"/>
            <p:cNvSpPr>
              <a:spLocks/>
            </p:cNvSpPr>
            <p:nvPr/>
          </p:nvSpPr>
          <p:spPr bwMode="auto">
            <a:xfrm>
              <a:off x="838" y="2160"/>
              <a:ext cx="178" cy="915"/>
            </a:xfrm>
            <a:custGeom>
              <a:avLst/>
              <a:gdLst>
                <a:gd name="T0" fmla="*/ 87 w 178"/>
                <a:gd name="T1" fmla="*/ 0 h 915"/>
                <a:gd name="T2" fmla="*/ 139 w 178"/>
                <a:gd name="T3" fmla="*/ 12 h 915"/>
                <a:gd name="T4" fmla="*/ 159 w 178"/>
                <a:gd name="T5" fmla="*/ 45 h 915"/>
                <a:gd name="T6" fmla="*/ 170 w 178"/>
                <a:gd name="T7" fmla="*/ 95 h 915"/>
                <a:gd name="T8" fmla="*/ 152 w 178"/>
                <a:gd name="T9" fmla="*/ 166 h 915"/>
                <a:gd name="T10" fmla="*/ 124 w 178"/>
                <a:gd name="T11" fmla="*/ 310 h 915"/>
                <a:gd name="T12" fmla="*/ 120 w 178"/>
                <a:gd name="T13" fmla="*/ 451 h 915"/>
                <a:gd name="T14" fmla="*/ 111 w 178"/>
                <a:gd name="T15" fmla="*/ 550 h 915"/>
                <a:gd name="T16" fmla="*/ 126 w 178"/>
                <a:gd name="T17" fmla="*/ 681 h 915"/>
                <a:gd name="T18" fmla="*/ 150 w 178"/>
                <a:gd name="T19" fmla="*/ 772 h 915"/>
                <a:gd name="T20" fmla="*/ 170 w 178"/>
                <a:gd name="T21" fmla="*/ 848 h 915"/>
                <a:gd name="T22" fmla="*/ 177 w 178"/>
                <a:gd name="T23" fmla="*/ 860 h 915"/>
                <a:gd name="T24" fmla="*/ 177 w 178"/>
                <a:gd name="T25" fmla="*/ 906 h 915"/>
                <a:gd name="T26" fmla="*/ 144 w 178"/>
                <a:gd name="T27" fmla="*/ 914 h 915"/>
                <a:gd name="T28" fmla="*/ 111 w 178"/>
                <a:gd name="T29" fmla="*/ 868 h 915"/>
                <a:gd name="T30" fmla="*/ 85 w 178"/>
                <a:gd name="T31" fmla="*/ 818 h 915"/>
                <a:gd name="T32" fmla="*/ 45 w 178"/>
                <a:gd name="T33" fmla="*/ 717 h 915"/>
                <a:gd name="T34" fmla="*/ 21 w 178"/>
                <a:gd name="T35" fmla="*/ 588 h 915"/>
                <a:gd name="T36" fmla="*/ 6 w 178"/>
                <a:gd name="T37" fmla="*/ 431 h 915"/>
                <a:gd name="T38" fmla="*/ 8 w 178"/>
                <a:gd name="T39" fmla="*/ 421 h 915"/>
                <a:gd name="T40" fmla="*/ 0 w 178"/>
                <a:gd name="T41" fmla="*/ 308 h 915"/>
                <a:gd name="T42" fmla="*/ 2 w 178"/>
                <a:gd name="T43" fmla="*/ 292 h 915"/>
                <a:gd name="T44" fmla="*/ 8 w 178"/>
                <a:gd name="T45" fmla="*/ 280 h 915"/>
                <a:gd name="T46" fmla="*/ 15 w 178"/>
                <a:gd name="T47" fmla="*/ 174 h 915"/>
                <a:gd name="T48" fmla="*/ 21 w 178"/>
                <a:gd name="T49" fmla="*/ 164 h 915"/>
                <a:gd name="T50" fmla="*/ 45 w 178"/>
                <a:gd name="T51" fmla="*/ 53 h 915"/>
                <a:gd name="T52" fmla="*/ 74 w 178"/>
                <a:gd name="T53" fmla="*/ 7 h 915"/>
                <a:gd name="T54" fmla="*/ 104 w 178"/>
                <a:gd name="T55" fmla="*/ 0 h 915"/>
                <a:gd name="T56" fmla="*/ 111 w 178"/>
                <a:gd name="T57" fmla="*/ 5 h 915"/>
                <a:gd name="T58" fmla="*/ 126 w 178"/>
                <a:gd name="T59" fmla="*/ 12 h 915"/>
                <a:gd name="T60" fmla="*/ 124 w 178"/>
                <a:gd name="T61" fmla="*/ 5 h 915"/>
                <a:gd name="T62" fmla="*/ 111 w 178"/>
                <a:gd name="T63" fmla="*/ 7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8" h="915">
                  <a:moveTo>
                    <a:pt x="87" y="0"/>
                  </a:moveTo>
                  <a:lnTo>
                    <a:pt x="139" y="12"/>
                  </a:lnTo>
                  <a:lnTo>
                    <a:pt x="159" y="45"/>
                  </a:lnTo>
                  <a:lnTo>
                    <a:pt x="170" y="95"/>
                  </a:lnTo>
                  <a:lnTo>
                    <a:pt x="152" y="166"/>
                  </a:lnTo>
                  <a:lnTo>
                    <a:pt x="124" y="310"/>
                  </a:lnTo>
                  <a:lnTo>
                    <a:pt x="120" y="451"/>
                  </a:lnTo>
                  <a:lnTo>
                    <a:pt x="111" y="550"/>
                  </a:lnTo>
                  <a:lnTo>
                    <a:pt x="126" y="681"/>
                  </a:lnTo>
                  <a:lnTo>
                    <a:pt x="150" y="772"/>
                  </a:lnTo>
                  <a:lnTo>
                    <a:pt x="170" y="848"/>
                  </a:lnTo>
                  <a:lnTo>
                    <a:pt x="177" y="860"/>
                  </a:lnTo>
                  <a:lnTo>
                    <a:pt x="177" y="906"/>
                  </a:lnTo>
                  <a:lnTo>
                    <a:pt x="144" y="914"/>
                  </a:lnTo>
                  <a:lnTo>
                    <a:pt x="111" y="868"/>
                  </a:lnTo>
                  <a:lnTo>
                    <a:pt x="85" y="818"/>
                  </a:lnTo>
                  <a:lnTo>
                    <a:pt x="45" y="717"/>
                  </a:lnTo>
                  <a:lnTo>
                    <a:pt x="21" y="588"/>
                  </a:lnTo>
                  <a:lnTo>
                    <a:pt x="6" y="431"/>
                  </a:lnTo>
                  <a:lnTo>
                    <a:pt x="8" y="421"/>
                  </a:lnTo>
                  <a:lnTo>
                    <a:pt x="0" y="308"/>
                  </a:lnTo>
                  <a:lnTo>
                    <a:pt x="2" y="292"/>
                  </a:lnTo>
                  <a:lnTo>
                    <a:pt x="8" y="280"/>
                  </a:lnTo>
                  <a:lnTo>
                    <a:pt x="15" y="174"/>
                  </a:lnTo>
                  <a:lnTo>
                    <a:pt x="21" y="164"/>
                  </a:lnTo>
                  <a:lnTo>
                    <a:pt x="45" y="53"/>
                  </a:lnTo>
                  <a:lnTo>
                    <a:pt x="74" y="7"/>
                  </a:lnTo>
                  <a:lnTo>
                    <a:pt x="104" y="0"/>
                  </a:lnTo>
                  <a:lnTo>
                    <a:pt x="111" y="5"/>
                  </a:lnTo>
                  <a:lnTo>
                    <a:pt x="126" y="12"/>
                  </a:lnTo>
                  <a:lnTo>
                    <a:pt x="124" y="5"/>
                  </a:lnTo>
                  <a:lnTo>
                    <a:pt x="111" y="7"/>
                  </a:lnTo>
                </a:path>
              </a:pathLst>
            </a:custGeom>
            <a:gradFill rotWithShape="0">
              <a:gsLst>
                <a:gs pos="0">
                  <a:srgbClr val="996633"/>
                </a:gs>
                <a:gs pos="100000">
                  <a:srgbClr val="0000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35" name="Freeform 35"/>
            <p:cNvSpPr>
              <a:spLocks/>
            </p:cNvSpPr>
            <p:nvPr/>
          </p:nvSpPr>
          <p:spPr bwMode="auto">
            <a:xfrm>
              <a:off x="436" y="3185"/>
              <a:ext cx="1572" cy="366"/>
            </a:xfrm>
            <a:custGeom>
              <a:avLst/>
              <a:gdLst>
                <a:gd name="T0" fmla="*/ 403 w 1572"/>
                <a:gd name="T1" fmla="*/ 0 h 366"/>
                <a:gd name="T2" fmla="*/ 436 w 1572"/>
                <a:gd name="T3" fmla="*/ 82 h 366"/>
                <a:gd name="T4" fmla="*/ 495 w 1572"/>
                <a:gd name="T5" fmla="*/ 150 h 366"/>
                <a:gd name="T6" fmla="*/ 605 w 1572"/>
                <a:gd name="T7" fmla="*/ 212 h 366"/>
                <a:gd name="T8" fmla="*/ 726 w 1572"/>
                <a:gd name="T9" fmla="*/ 265 h 366"/>
                <a:gd name="T10" fmla="*/ 871 w 1572"/>
                <a:gd name="T11" fmla="*/ 295 h 366"/>
                <a:gd name="T12" fmla="*/ 1075 w 1572"/>
                <a:gd name="T13" fmla="*/ 325 h 366"/>
                <a:gd name="T14" fmla="*/ 1204 w 1572"/>
                <a:gd name="T15" fmla="*/ 340 h 366"/>
                <a:gd name="T16" fmla="*/ 1325 w 1572"/>
                <a:gd name="T17" fmla="*/ 340 h 366"/>
                <a:gd name="T18" fmla="*/ 1571 w 1572"/>
                <a:gd name="T19" fmla="*/ 332 h 366"/>
                <a:gd name="T20" fmla="*/ 1505 w 1572"/>
                <a:gd name="T21" fmla="*/ 345 h 366"/>
                <a:gd name="T22" fmla="*/ 1430 w 1572"/>
                <a:gd name="T23" fmla="*/ 352 h 366"/>
                <a:gd name="T24" fmla="*/ 1298 w 1572"/>
                <a:gd name="T25" fmla="*/ 365 h 366"/>
                <a:gd name="T26" fmla="*/ 941 w 1572"/>
                <a:gd name="T27" fmla="*/ 340 h 366"/>
                <a:gd name="T28" fmla="*/ 673 w 1572"/>
                <a:gd name="T29" fmla="*/ 290 h 366"/>
                <a:gd name="T30" fmla="*/ 563 w 1572"/>
                <a:gd name="T31" fmla="*/ 270 h 366"/>
                <a:gd name="T32" fmla="*/ 451 w 1572"/>
                <a:gd name="T33" fmla="*/ 240 h 366"/>
                <a:gd name="T34" fmla="*/ 278 w 1572"/>
                <a:gd name="T35" fmla="*/ 190 h 366"/>
                <a:gd name="T36" fmla="*/ 0 w 1572"/>
                <a:gd name="T37" fmla="*/ 82 h 366"/>
                <a:gd name="T38" fmla="*/ 96 w 1572"/>
                <a:gd name="T39" fmla="*/ 57 h 366"/>
                <a:gd name="T40" fmla="*/ 263 w 1572"/>
                <a:gd name="T41" fmla="*/ 25 h 366"/>
                <a:gd name="T42" fmla="*/ 403 w 1572"/>
                <a:gd name="T43" fmla="*/ 12 h 366"/>
                <a:gd name="T44" fmla="*/ 434 w 1572"/>
                <a:gd name="T45" fmla="*/ 67 h 366"/>
                <a:gd name="T46" fmla="*/ 436 w 1572"/>
                <a:gd name="T47" fmla="*/ 87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572" h="366">
                  <a:moveTo>
                    <a:pt x="403" y="0"/>
                  </a:moveTo>
                  <a:lnTo>
                    <a:pt x="436" y="82"/>
                  </a:lnTo>
                  <a:lnTo>
                    <a:pt x="495" y="150"/>
                  </a:lnTo>
                  <a:lnTo>
                    <a:pt x="605" y="212"/>
                  </a:lnTo>
                  <a:lnTo>
                    <a:pt x="726" y="265"/>
                  </a:lnTo>
                  <a:lnTo>
                    <a:pt x="871" y="295"/>
                  </a:lnTo>
                  <a:lnTo>
                    <a:pt x="1075" y="325"/>
                  </a:lnTo>
                  <a:lnTo>
                    <a:pt x="1204" y="340"/>
                  </a:lnTo>
                  <a:lnTo>
                    <a:pt x="1325" y="340"/>
                  </a:lnTo>
                  <a:lnTo>
                    <a:pt x="1571" y="332"/>
                  </a:lnTo>
                  <a:lnTo>
                    <a:pt x="1505" y="345"/>
                  </a:lnTo>
                  <a:lnTo>
                    <a:pt x="1430" y="352"/>
                  </a:lnTo>
                  <a:lnTo>
                    <a:pt x="1298" y="365"/>
                  </a:lnTo>
                  <a:lnTo>
                    <a:pt x="941" y="340"/>
                  </a:lnTo>
                  <a:lnTo>
                    <a:pt x="673" y="290"/>
                  </a:lnTo>
                  <a:lnTo>
                    <a:pt x="563" y="270"/>
                  </a:lnTo>
                  <a:lnTo>
                    <a:pt x="451" y="240"/>
                  </a:lnTo>
                  <a:lnTo>
                    <a:pt x="278" y="190"/>
                  </a:lnTo>
                  <a:lnTo>
                    <a:pt x="0" y="82"/>
                  </a:lnTo>
                  <a:lnTo>
                    <a:pt x="96" y="57"/>
                  </a:lnTo>
                  <a:lnTo>
                    <a:pt x="263" y="25"/>
                  </a:lnTo>
                  <a:lnTo>
                    <a:pt x="403" y="12"/>
                  </a:lnTo>
                  <a:lnTo>
                    <a:pt x="434" y="67"/>
                  </a:lnTo>
                  <a:lnTo>
                    <a:pt x="436" y="87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36" name="Freeform 36"/>
            <p:cNvSpPr>
              <a:spLocks/>
            </p:cNvSpPr>
            <p:nvPr/>
          </p:nvSpPr>
          <p:spPr bwMode="auto">
            <a:xfrm>
              <a:off x="3155" y="1497"/>
              <a:ext cx="59" cy="93"/>
            </a:xfrm>
            <a:custGeom>
              <a:avLst/>
              <a:gdLst>
                <a:gd name="T0" fmla="*/ 0 w 59"/>
                <a:gd name="T1" fmla="*/ 16 h 93"/>
                <a:gd name="T2" fmla="*/ 16 w 59"/>
                <a:gd name="T3" fmla="*/ 32 h 93"/>
                <a:gd name="T4" fmla="*/ 30 w 59"/>
                <a:gd name="T5" fmla="*/ 54 h 93"/>
                <a:gd name="T6" fmla="*/ 41 w 59"/>
                <a:gd name="T7" fmla="*/ 75 h 93"/>
                <a:gd name="T8" fmla="*/ 55 w 59"/>
                <a:gd name="T9" fmla="*/ 92 h 93"/>
                <a:gd name="T10" fmla="*/ 58 w 59"/>
                <a:gd name="T11" fmla="*/ 59 h 93"/>
                <a:gd name="T12" fmla="*/ 49 w 59"/>
                <a:gd name="T13" fmla="*/ 43 h 93"/>
                <a:gd name="T14" fmla="*/ 41 w 59"/>
                <a:gd name="T15" fmla="*/ 27 h 93"/>
                <a:gd name="T16" fmla="*/ 27 w 59"/>
                <a:gd name="T17" fmla="*/ 10 h 93"/>
                <a:gd name="T18" fmla="*/ 2 w 59"/>
                <a:gd name="T19" fmla="*/ 0 h 93"/>
                <a:gd name="T20" fmla="*/ 0 w 59"/>
                <a:gd name="T21" fmla="*/ 1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93">
                  <a:moveTo>
                    <a:pt x="0" y="16"/>
                  </a:moveTo>
                  <a:lnTo>
                    <a:pt x="16" y="32"/>
                  </a:lnTo>
                  <a:lnTo>
                    <a:pt x="30" y="54"/>
                  </a:lnTo>
                  <a:lnTo>
                    <a:pt x="41" y="75"/>
                  </a:lnTo>
                  <a:lnTo>
                    <a:pt x="55" y="92"/>
                  </a:lnTo>
                  <a:lnTo>
                    <a:pt x="58" y="59"/>
                  </a:lnTo>
                  <a:lnTo>
                    <a:pt x="49" y="43"/>
                  </a:lnTo>
                  <a:lnTo>
                    <a:pt x="41" y="27"/>
                  </a:lnTo>
                  <a:lnTo>
                    <a:pt x="27" y="10"/>
                  </a:lnTo>
                  <a:lnTo>
                    <a:pt x="2" y="0"/>
                  </a:lnTo>
                  <a:lnTo>
                    <a:pt x="0" y="16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37" name="Freeform 37"/>
            <p:cNvSpPr>
              <a:spLocks/>
            </p:cNvSpPr>
            <p:nvPr/>
          </p:nvSpPr>
          <p:spPr bwMode="auto">
            <a:xfrm>
              <a:off x="3955" y="1410"/>
              <a:ext cx="59" cy="93"/>
            </a:xfrm>
            <a:custGeom>
              <a:avLst/>
              <a:gdLst>
                <a:gd name="T0" fmla="*/ 0 w 59"/>
                <a:gd name="T1" fmla="*/ 17 h 93"/>
                <a:gd name="T2" fmla="*/ 16 w 59"/>
                <a:gd name="T3" fmla="*/ 34 h 93"/>
                <a:gd name="T4" fmla="*/ 30 w 59"/>
                <a:gd name="T5" fmla="*/ 57 h 93"/>
                <a:gd name="T6" fmla="*/ 44 w 59"/>
                <a:gd name="T7" fmla="*/ 74 h 93"/>
                <a:gd name="T8" fmla="*/ 58 w 59"/>
                <a:gd name="T9" fmla="*/ 92 h 93"/>
                <a:gd name="T10" fmla="*/ 58 w 59"/>
                <a:gd name="T11" fmla="*/ 57 h 93"/>
                <a:gd name="T12" fmla="*/ 52 w 59"/>
                <a:gd name="T13" fmla="*/ 40 h 93"/>
                <a:gd name="T14" fmla="*/ 41 w 59"/>
                <a:gd name="T15" fmla="*/ 28 h 93"/>
                <a:gd name="T16" fmla="*/ 30 w 59"/>
                <a:gd name="T17" fmla="*/ 11 h 93"/>
                <a:gd name="T18" fmla="*/ 2 w 59"/>
                <a:gd name="T19" fmla="*/ 0 h 93"/>
                <a:gd name="T20" fmla="*/ 0 w 59"/>
                <a:gd name="T21" fmla="*/ 1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93">
                  <a:moveTo>
                    <a:pt x="0" y="17"/>
                  </a:moveTo>
                  <a:lnTo>
                    <a:pt x="16" y="34"/>
                  </a:lnTo>
                  <a:lnTo>
                    <a:pt x="30" y="57"/>
                  </a:lnTo>
                  <a:lnTo>
                    <a:pt x="44" y="74"/>
                  </a:lnTo>
                  <a:lnTo>
                    <a:pt x="58" y="92"/>
                  </a:lnTo>
                  <a:lnTo>
                    <a:pt x="58" y="57"/>
                  </a:lnTo>
                  <a:lnTo>
                    <a:pt x="52" y="40"/>
                  </a:lnTo>
                  <a:lnTo>
                    <a:pt x="41" y="28"/>
                  </a:lnTo>
                  <a:lnTo>
                    <a:pt x="30" y="11"/>
                  </a:lnTo>
                  <a:lnTo>
                    <a:pt x="2" y="0"/>
                  </a:lnTo>
                  <a:lnTo>
                    <a:pt x="0" y="17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38" name="Freeform 38"/>
            <p:cNvSpPr>
              <a:spLocks/>
            </p:cNvSpPr>
            <p:nvPr/>
          </p:nvSpPr>
          <p:spPr bwMode="auto">
            <a:xfrm>
              <a:off x="5603" y="1195"/>
              <a:ext cx="59" cy="92"/>
            </a:xfrm>
            <a:custGeom>
              <a:avLst/>
              <a:gdLst>
                <a:gd name="T0" fmla="*/ 0 w 59"/>
                <a:gd name="T1" fmla="*/ 17 h 92"/>
                <a:gd name="T2" fmla="*/ 16 w 59"/>
                <a:gd name="T3" fmla="*/ 34 h 92"/>
                <a:gd name="T4" fmla="*/ 30 w 59"/>
                <a:gd name="T5" fmla="*/ 56 h 92"/>
                <a:gd name="T6" fmla="*/ 44 w 59"/>
                <a:gd name="T7" fmla="*/ 73 h 92"/>
                <a:gd name="T8" fmla="*/ 58 w 59"/>
                <a:gd name="T9" fmla="*/ 91 h 92"/>
                <a:gd name="T10" fmla="*/ 58 w 59"/>
                <a:gd name="T11" fmla="*/ 56 h 92"/>
                <a:gd name="T12" fmla="*/ 52 w 59"/>
                <a:gd name="T13" fmla="*/ 39 h 92"/>
                <a:gd name="T14" fmla="*/ 41 w 59"/>
                <a:gd name="T15" fmla="*/ 28 h 92"/>
                <a:gd name="T16" fmla="*/ 30 w 59"/>
                <a:gd name="T17" fmla="*/ 11 h 92"/>
                <a:gd name="T18" fmla="*/ 2 w 59"/>
                <a:gd name="T19" fmla="*/ 0 h 92"/>
                <a:gd name="T20" fmla="*/ 0 w 59"/>
                <a:gd name="T21" fmla="*/ 1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92">
                  <a:moveTo>
                    <a:pt x="0" y="17"/>
                  </a:moveTo>
                  <a:lnTo>
                    <a:pt x="16" y="34"/>
                  </a:lnTo>
                  <a:lnTo>
                    <a:pt x="30" y="56"/>
                  </a:lnTo>
                  <a:lnTo>
                    <a:pt x="44" y="73"/>
                  </a:lnTo>
                  <a:lnTo>
                    <a:pt x="58" y="91"/>
                  </a:lnTo>
                  <a:lnTo>
                    <a:pt x="58" y="56"/>
                  </a:lnTo>
                  <a:lnTo>
                    <a:pt x="52" y="39"/>
                  </a:lnTo>
                  <a:lnTo>
                    <a:pt x="41" y="28"/>
                  </a:lnTo>
                  <a:lnTo>
                    <a:pt x="30" y="11"/>
                  </a:lnTo>
                  <a:lnTo>
                    <a:pt x="2" y="0"/>
                  </a:lnTo>
                  <a:lnTo>
                    <a:pt x="0" y="17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39" name="Freeform 39"/>
            <p:cNvSpPr>
              <a:spLocks/>
            </p:cNvSpPr>
            <p:nvPr/>
          </p:nvSpPr>
          <p:spPr bwMode="auto">
            <a:xfrm>
              <a:off x="4335" y="1216"/>
              <a:ext cx="1164" cy="187"/>
            </a:xfrm>
            <a:custGeom>
              <a:avLst/>
              <a:gdLst>
                <a:gd name="T0" fmla="*/ 1041 w 1164"/>
                <a:gd name="T1" fmla="*/ 45 h 187"/>
                <a:gd name="T2" fmla="*/ 970 w 1164"/>
                <a:gd name="T3" fmla="*/ 53 h 187"/>
                <a:gd name="T4" fmla="*/ 862 w 1164"/>
                <a:gd name="T5" fmla="*/ 62 h 187"/>
                <a:gd name="T6" fmla="*/ 764 w 1164"/>
                <a:gd name="T7" fmla="*/ 74 h 187"/>
                <a:gd name="T8" fmla="*/ 707 w 1164"/>
                <a:gd name="T9" fmla="*/ 86 h 187"/>
                <a:gd name="T10" fmla="*/ 631 w 1164"/>
                <a:gd name="T11" fmla="*/ 99 h 187"/>
                <a:gd name="T12" fmla="*/ 466 w 1164"/>
                <a:gd name="T13" fmla="*/ 115 h 187"/>
                <a:gd name="T14" fmla="*/ 325 w 1164"/>
                <a:gd name="T15" fmla="*/ 136 h 187"/>
                <a:gd name="T16" fmla="*/ 206 w 1164"/>
                <a:gd name="T17" fmla="*/ 152 h 187"/>
                <a:gd name="T18" fmla="*/ 70 w 1164"/>
                <a:gd name="T19" fmla="*/ 181 h 187"/>
                <a:gd name="T20" fmla="*/ 0 w 1164"/>
                <a:gd name="T21" fmla="*/ 186 h 187"/>
                <a:gd name="T22" fmla="*/ 78 w 1164"/>
                <a:gd name="T23" fmla="*/ 152 h 187"/>
                <a:gd name="T24" fmla="*/ 140 w 1164"/>
                <a:gd name="T25" fmla="*/ 128 h 187"/>
                <a:gd name="T26" fmla="*/ 265 w 1164"/>
                <a:gd name="T27" fmla="*/ 111 h 187"/>
                <a:gd name="T28" fmla="*/ 428 w 1164"/>
                <a:gd name="T29" fmla="*/ 86 h 187"/>
                <a:gd name="T30" fmla="*/ 574 w 1164"/>
                <a:gd name="T31" fmla="*/ 66 h 187"/>
                <a:gd name="T32" fmla="*/ 664 w 1164"/>
                <a:gd name="T33" fmla="*/ 49 h 187"/>
                <a:gd name="T34" fmla="*/ 775 w 1164"/>
                <a:gd name="T35" fmla="*/ 41 h 187"/>
                <a:gd name="T36" fmla="*/ 862 w 1164"/>
                <a:gd name="T37" fmla="*/ 24 h 187"/>
                <a:gd name="T38" fmla="*/ 967 w 1164"/>
                <a:gd name="T39" fmla="*/ 12 h 187"/>
                <a:gd name="T40" fmla="*/ 1097 w 1164"/>
                <a:gd name="T41" fmla="*/ 0 h 187"/>
                <a:gd name="T42" fmla="*/ 1160 w 1164"/>
                <a:gd name="T43" fmla="*/ 8 h 187"/>
                <a:gd name="T44" fmla="*/ 1163 w 1164"/>
                <a:gd name="T45" fmla="*/ 37 h 187"/>
                <a:gd name="T46" fmla="*/ 1163 w 1164"/>
                <a:gd name="T47" fmla="*/ 3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64" h="187">
                  <a:moveTo>
                    <a:pt x="1041" y="45"/>
                  </a:moveTo>
                  <a:lnTo>
                    <a:pt x="970" y="53"/>
                  </a:lnTo>
                  <a:lnTo>
                    <a:pt x="862" y="62"/>
                  </a:lnTo>
                  <a:lnTo>
                    <a:pt x="764" y="74"/>
                  </a:lnTo>
                  <a:lnTo>
                    <a:pt x="707" y="86"/>
                  </a:lnTo>
                  <a:lnTo>
                    <a:pt x="631" y="99"/>
                  </a:lnTo>
                  <a:lnTo>
                    <a:pt x="466" y="115"/>
                  </a:lnTo>
                  <a:lnTo>
                    <a:pt x="325" y="136"/>
                  </a:lnTo>
                  <a:lnTo>
                    <a:pt x="206" y="152"/>
                  </a:lnTo>
                  <a:lnTo>
                    <a:pt x="70" y="181"/>
                  </a:lnTo>
                  <a:lnTo>
                    <a:pt x="0" y="186"/>
                  </a:lnTo>
                  <a:lnTo>
                    <a:pt x="78" y="152"/>
                  </a:lnTo>
                  <a:lnTo>
                    <a:pt x="140" y="128"/>
                  </a:lnTo>
                  <a:lnTo>
                    <a:pt x="265" y="111"/>
                  </a:lnTo>
                  <a:lnTo>
                    <a:pt x="428" y="86"/>
                  </a:lnTo>
                  <a:lnTo>
                    <a:pt x="574" y="66"/>
                  </a:lnTo>
                  <a:lnTo>
                    <a:pt x="664" y="49"/>
                  </a:lnTo>
                  <a:lnTo>
                    <a:pt x="775" y="41"/>
                  </a:lnTo>
                  <a:lnTo>
                    <a:pt x="862" y="24"/>
                  </a:lnTo>
                  <a:lnTo>
                    <a:pt x="967" y="12"/>
                  </a:lnTo>
                  <a:lnTo>
                    <a:pt x="1097" y="0"/>
                  </a:lnTo>
                  <a:lnTo>
                    <a:pt x="1160" y="8"/>
                  </a:lnTo>
                  <a:lnTo>
                    <a:pt x="1163" y="37"/>
                  </a:lnTo>
                  <a:lnTo>
                    <a:pt x="1163" y="37"/>
                  </a:lnTo>
                </a:path>
              </a:pathLst>
            </a:custGeom>
            <a:gradFill rotWithShape="0">
              <a:gsLst>
                <a:gs pos="0">
                  <a:srgbClr val="F5F0EB"/>
                </a:gs>
                <a:gs pos="100000">
                  <a:srgbClr val="996633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40" name="Freeform 40"/>
            <p:cNvSpPr>
              <a:spLocks/>
            </p:cNvSpPr>
            <p:nvPr/>
          </p:nvSpPr>
          <p:spPr bwMode="auto">
            <a:xfrm>
              <a:off x="3329" y="1444"/>
              <a:ext cx="511" cy="92"/>
            </a:xfrm>
            <a:custGeom>
              <a:avLst/>
              <a:gdLst>
                <a:gd name="T0" fmla="*/ 455 w 511"/>
                <a:gd name="T1" fmla="*/ 41 h 92"/>
                <a:gd name="T2" fmla="*/ 426 w 511"/>
                <a:gd name="T3" fmla="*/ 41 h 92"/>
                <a:gd name="T4" fmla="*/ 379 w 511"/>
                <a:gd name="T5" fmla="*/ 41 h 92"/>
                <a:gd name="T6" fmla="*/ 336 w 511"/>
                <a:gd name="T7" fmla="*/ 45 h 92"/>
                <a:gd name="T8" fmla="*/ 311 w 511"/>
                <a:gd name="T9" fmla="*/ 53 h 92"/>
                <a:gd name="T10" fmla="*/ 278 w 511"/>
                <a:gd name="T11" fmla="*/ 57 h 92"/>
                <a:gd name="T12" fmla="*/ 206 w 511"/>
                <a:gd name="T13" fmla="*/ 62 h 92"/>
                <a:gd name="T14" fmla="*/ 144 w 511"/>
                <a:gd name="T15" fmla="*/ 70 h 92"/>
                <a:gd name="T16" fmla="*/ 90 w 511"/>
                <a:gd name="T17" fmla="*/ 74 h 92"/>
                <a:gd name="T18" fmla="*/ 28 w 511"/>
                <a:gd name="T19" fmla="*/ 91 h 92"/>
                <a:gd name="T20" fmla="*/ 0 w 511"/>
                <a:gd name="T21" fmla="*/ 91 h 92"/>
                <a:gd name="T22" fmla="*/ 39 w 511"/>
                <a:gd name="T23" fmla="*/ 66 h 92"/>
                <a:gd name="T24" fmla="*/ 68 w 511"/>
                <a:gd name="T25" fmla="*/ 45 h 92"/>
                <a:gd name="T26" fmla="*/ 122 w 511"/>
                <a:gd name="T27" fmla="*/ 41 h 92"/>
                <a:gd name="T28" fmla="*/ 195 w 511"/>
                <a:gd name="T29" fmla="*/ 28 h 92"/>
                <a:gd name="T30" fmla="*/ 256 w 511"/>
                <a:gd name="T31" fmla="*/ 20 h 92"/>
                <a:gd name="T32" fmla="*/ 296 w 511"/>
                <a:gd name="T33" fmla="*/ 12 h 92"/>
                <a:gd name="T34" fmla="*/ 347 w 511"/>
                <a:gd name="T35" fmla="*/ 12 h 92"/>
                <a:gd name="T36" fmla="*/ 383 w 511"/>
                <a:gd name="T37" fmla="*/ 4 h 92"/>
                <a:gd name="T38" fmla="*/ 430 w 511"/>
                <a:gd name="T39" fmla="*/ 0 h 92"/>
                <a:gd name="T40" fmla="*/ 484 w 511"/>
                <a:gd name="T41" fmla="*/ 0 h 92"/>
                <a:gd name="T42" fmla="*/ 510 w 511"/>
                <a:gd name="T43" fmla="*/ 12 h 92"/>
                <a:gd name="T44" fmla="*/ 506 w 511"/>
                <a:gd name="T45" fmla="*/ 41 h 92"/>
                <a:gd name="T46" fmla="*/ 506 w 511"/>
                <a:gd name="T47" fmla="*/ 41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11" h="92">
                  <a:moveTo>
                    <a:pt x="455" y="41"/>
                  </a:moveTo>
                  <a:lnTo>
                    <a:pt x="426" y="41"/>
                  </a:lnTo>
                  <a:lnTo>
                    <a:pt x="379" y="41"/>
                  </a:lnTo>
                  <a:lnTo>
                    <a:pt x="336" y="45"/>
                  </a:lnTo>
                  <a:lnTo>
                    <a:pt x="311" y="53"/>
                  </a:lnTo>
                  <a:lnTo>
                    <a:pt x="278" y="57"/>
                  </a:lnTo>
                  <a:lnTo>
                    <a:pt x="206" y="62"/>
                  </a:lnTo>
                  <a:lnTo>
                    <a:pt x="144" y="70"/>
                  </a:lnTo>
                  <a:lnTo>
                    <a:pt x="90" y="74"/>
                  </a:lnTo>
                  <a:lnTo>
                    <a:pt x="28" y="91"/>
                  </a:lnTo>
                  <a:lnTo>
                    <a:pt x="0" y="91"/>
                  </a:lnTo>
                  <a:lnTo>
                    <a:pt x="39" y="66"/>
                  </a:lnTo>
                  <a:lnTo>
                    <a:pt x="68" y="45"/>
                  </a:lnTo>
                  <a:lnTo>
                    <a:pt x="122" y="41"/>
                  </a:lnTo>
                  <a:lnTo>
                    <a:pt x="195" y="28"/>
                  </a:lnTo>
                  <a:lnTo>
                    <a:pt x="256" y="20"/>
                  </a:lnTo>
                  <a:lnTo>
                    <a:pt x="296" y="12"/>
                  </a:lnTo>
                  <a:lnTo>
                    <a:pt x="347" y="12"/>
                  </a:lnTo>
                  <a:lnTo>
                    <a:pt x="383" y="4"/>
                  </a:lnTo>
                  <a:lnTo>
                    <a:pt x="430" y="0"/>
                  </a:lnTo>
                  <a:lnTo>
                    <a:pt x="484" y="0"/>
                  </a:lnTo>
                  <a:lnTo>
                    <a:pt x="510" y="12"/>
                  </a:lnTo>
                  <a:lnTo>
                    <a:pt x="506" y="41"/>
                  </a:lnTo>
                  <a:lnTo>
                    <a:pt x="506" y="41"/>
                  </a:lnTo>
                </a:path>
              </a:pathLst>
            </a:custGeom>
            <a:gradFill rotWithShape="0">
              <a:gsLst>
                <a:gs pos="0">
                  <a:srgbClr val="F5F0EB"/>
                </a:gs>
                <a:gs pos="100000">
                  <a:srgbClr val="996633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41" name="Freeform 41"/>
            <p:cNvSpPr>
              <a:spLocks/>
            </p:cNvSpPr>
            <p:nvPr/>
          </p:nvSpPr>
          <p:spPr bwMode="auto">
            <a:xfrm>
              <a:off x="2666" y="1526"/>
              <a:ext cx="349" cy="80"/>
            </a:xfrm>
            <a:custGeom>
              <a:avLst/>
              <a:gdLst>
                <a:gd name="T0" fmla="*/ 310 w 349"/>
                <a:gd name="T1" fmla="*/ 35 h 80"/>
                <a:gd name="T2" fmla="*/ 291 w 349"/>
                <a:gd name="T3" fmla="*/ 35 h 80"/>
                <a:gd name="T4" fmla="*/ 259 w 349"/>
                <a:gd name="T5" fmla="*/ 35 h 80"/>
                <a:gd name="T6" fmla="*/ 229 w 349"/>
                <a:gd name="T7" fmla="*/ 39 h 80"/>
                <a:gd name="T8" fmla="*/ 212 w 349"/>
                <a:gd name="T9" fmla="*/ 46 h 80"/>
                <a:gd name="T10" fmla="*/ 190 w 349"/>
                <a:gd name="T11" fmla="*/ 50 h 80"/>
                <a:gd name="T12" fmla="*/ 140 w 349"/>
                <a:gd name="T13" fmla="*/ 53 h 80"/>
                <a:gd name="T14" fmla="*/ 98 w 349"/>
                <a:gd name="T15" fmla="*/ 61 h 80"/>
                <a:gd name="T16" fmla="*/ 61 w 349"/>
                <a:gd name="T17" fmla="*/ 64 h 80"/>
                <a:gd name="T18" fmla="*/ 19 w 349"/>
                <a:gd name="T19" fmla="*/ 79 h 80"/>
                <a:gd name="T20" fmla="*/ 0 w 349"/>
                <a:gd name="T21" fmla="*/ 79 h 80"/>
                <a:gd name="T22" fmla="*/ 27 w 349"/>
                <a:gd name="T23" fmla="*/ 57 h 80"/>
                <a:gd name="T24" fmla="*/ 46 w 349"/>
                <a:gd name="T25" fmla="*/ 39 h 80"/>
                <a:gd name="T26" fmla="*/ 83 w 349"/>
                <a:gd name="T27" fmla="*/ 35 h 80"/>
                <a:gd name="T28" fmla="*/ 133 w 349"/>
                <a:gd name="T29" fmla="*/ 25 h 80"/>
                <a:gd name="T30" fmla="*/ 175 w 349"/>
                <a:gd name="T31" fmla="*/ 17 h 80"/>
                <a:gd name="T32" fmla="*/ 202 w 349"/>
                <a:gd name="T33" fmla="*/ 10 h 80"/>
                <a:gd name="T34" fmla="*/ 236 w 349"/>
                <a:gd name="T35" fmla="*/ 10 h 80"/>
                <a:gd name="T36" fmla="*/ 261 w 349"/>
                <a:gd name="T37" fmla="*/ 3 h 80"/>
                <a:gd name="T38" fmla="*/ 293 w 349"/>
                <a:gd name="T39" fmla="*/ 0 h 80"/>
                <a:gd name="T40" fmla="*/ 330 w 349"/>
                <a:gd name="T41" fmla="*/ 0 h 80"/>
                <a:gd name="T42" fmla="*/ 348 w 349"/>
                <a:gd name="T43" fmla="*/ 10 h 80"/>
                <a:gd name="T44" fmla="*/ 345 w 349"/>
                <a:gd name="T45" fmla="*/ 35 h 80"/>
                <a:gd name="T46" fmla="*/ 345 w 349"/>
                <a:gd name="T47" fmla="*/ 35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49" h="80">
                  <a:moveTo>
                    <a:pt x="310" y="35"/>
                  </a:moveTo>
                  <a:lnTo>
                    <a:pt x="291" y="35"/>
                  </a:lnTo>
                  <a:lnTo>
                    <a:pt x="259" y="35"/>
                  </a:lnTo>
                  <a:lnTo>
                    <a:pt x="229" y="39"/>
                  </a:lnTo>
                  <a:lnTo>
                    <a:pt x="212" y="46"/>
                  </a:lnTo>
                  <a:lnTo>
                    <a:pt x="190" y="50"/>
                  </a:lnTo>
                  <a:lnTo>
                    <a:pt x="140" y="53"/>
                  </a:lnTo>
                  <a:lnTo>
                    <a:pt x="98" y="61"/>
                  </a:lnTo>
                  <a:lnTo>
                    <a:pt x="61" y="64"/>
                  </a:lnTo>
                  <a:lnTo>
                    <a:pt x="19" y="79"/>
                  </a:lnTo>
                  <a:lnTo>
                    <a:pt x="0" y="79"/>
                  </a:lnTo>
                  <a:lnTo>
                    <a:pt x="27" y="57"/>
                  </a:lnTo>
                  <a:lnTo>
                    <a:pt x="46" y="39"/>
                  </a:lnTo>
                  <a:lnTo>
                    <a:pt x="83" y="35"/>
                  </a:lnTo>
                  <a:lnTo>
                    <a:pt x="133" y="25"/>
                  </a:lnTo>
                  <a:lnTo>
                    <a:pt x="175" y="17"/>
                  </a:lnTo>
                  <a:lnTo>
                    <a:pt x="202" y="10"/>
                  </a:lnTo>
                  <a:lnTo>
                    <a:pt x="236" y="10"/>
                  </a:lnTo>
                  <a:lnTo>
                    <a:pt x="261" y="3"/>
                  </a:lnTo>
                  <a:lnTo>
                    <a:pt x="293" y="0"/>
                  </a:lnTo>
                  <a:lnTo>
                    <a:pt x="330" y="0"/>
                  </a:lnTo>
                  <a:lnTo>
                    <a:pt x="348" y="10"/>
                  </a:lnTo>
                  <a:lnTo>
                    <a:pt x="345" y="35"/>
                  </a:lnTo>
                  <a:lnTo>
                    <a:pt x="345" y="35"/>
                  </a:lnTo>
                </a:path>
              </a:pathLst>
            </a:custGeom>
            <a:gradFill rotWithShape="0">
              <a:gsLst>
                <a:gs pos="0">
                  <a:srgbClr val="F5F0EB"/>
                </a:gs>
                <a:gs pos="100000">
                  <a:srgbClr val="996633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42" name="Freeform 42"/>
            <p:cNvSpPr>
              <a:spLocks/>
            </p:cNvSpPr>
            <p:nvPr/>
          </p:nvSpPr>
          <p:spPr bwMode="auto">
            <a:xfrm>
              <a:off x="411" y="3231"/>
              <a:ext cx="2792" cy="357"/>
            </a:xfrm>
            <a:custGeom>
              <a:avLst/>
              <a:gdLst>
                <a:gd name="T0" fmla="*/ 452 w 2792"/>
                <a:gd name="T1" fmla="*/ 20 h 357"/>
                <a:gd name="T2" fmla="*/ 377 w 2792"/>
                <a:gd name="T3" fmla="*/ 24 h 357"/>
                <a:gd name="T4" fmla="*/ 272 w 2792"/>
                <a:gd name="T5" fmla="*/ 37 h 357"/>
                <a:gd name="T6" fmla="*/ 165 w 2792"/>
                <a:gd name="T7" fmla="*/ 62 h 357"/>
                <a:gd name="T8" fmla="*/ 17 w 2792"/>
                <a:gd name="T9" fmla="*/ 91 h 357"/>
                <a:gd name="T10" fmla="*/ 0 w 2792"/>
                <a:gd name="T11" fmla="*/ 132 h 357"/>
                <a:gd name="T12" fmla="*/ 14 w 2792"/>
                <a:gd name="T13" fmla="*/ 165 h 357"/>
                <a:gd name="T14" fmla="*/ 57 w 2792"/>
                <a:gd name="T15" fmla="*/ 186 h 357"/>
                <a:gd name="T16" fmla="*/ 186 w 2792"/>
                <a:gd name="T17" fmla="*/ 231 h 357"/>
                <a:gd name="T18" fmla="*/ 506 w 2792"/>
                <a:gd name="T19" fmla="*/ 293 h 357"/>
                <a:gd name="T20" fmla="*/ 732 w 2792"/>
                <a:gd name="T21" fmla="*/ 310 h 357"/>
                <a:gd name="T22" fmla="*/ 1113 w 2792"/>
                <a:gd name="T23" fmla="*/ 347 h 357"/>
                <a:gd name="T24" fmla="*/ 1458 w 2792"/>
                <a:gd name="T25" fmla="*/ 356 h 357"/>
                <a:gd name="T26" fmla="*/ 1824 w 2792"/>
                <a:gd name="T27" fmla="*/ 347 h 357"/>
                <a:gd name="T28" fmla="*/ 2036 w 2792"/>
                <a:gd name="T29" fmla="*/ 335 h 357"/>
                <a:gd name="T30" fmla="*/ 2180 w 2792"/>
                <a:gd name="T31" fmla="*/ 322 h 357"/>
                <a:gd name="T32" fmla="*/ 2417 w 2792"/>
                <a:gd name="T33" fmla="*/ 306 h 357"/>
                <a:gd name="T34" fmla="*/ 2575 w 2792"/>
                <a:gd name="T35" fmla="*/ 277 h 357"/>
                <a:gd name="T36" fmla="*/ 2661 w 2792"/>
                <a:gd name="T37" fmla="*/ 260 h 357"/>
                <a:gd name="T38" fmla="*/ 2751 w 2792"/>
                <a:gd name="T39" fmla="*/ 227 h 357"/>
                <a:gd name="T40" fmla="*/ 2791 w 2792"/>
                <a:gd name="T41" fmla="*/ 186 h 357"/>
                <a:gd name="T42" fmla="*/ 2773 w 2792"/>
                <a:gd name="T43" fmla="*/ 136 h 357"/>
                <a:gd name="T44" fmla="*/ 2737 w 2792"/>
                <a:gd name="T45" fmla="*/ 111 h 357"/>
                <a:gd name="T46" fmla="*/ 2600 w 2792"/>
                <a:gd name="T47" fmla="*/ 74 h 357"/>
                <a:gd name="T48" fmla="*/ 2456 w 2792"/>
                <a:gd name="T49" fmla="*/ 49 h 357"/>
                <a:gd name="T50" fmla="*/ 2306 w 2792"/>
                <a:gd name="T51" fmla="*/ 28 h 357"/>
                <a:gd name="T52" fmla="*/ 2158 w 2792"/>
                <a:gd name="T53" fmla="*/ 8 h 357"/>
                <a:gd name="T54" fmla="*/ 2015 w 2792"/>
                <a:gd name="T55" fmla="*/ 0 h 357"/>
                <a:gd name="T56" fmla="*/ 1997 w 2792"/>
                <a:gd name="T57" fmla="*/ 45 h 357"/>
                <a:gd name="T58" fmla="*/ 2015 w 2792"/>
                <a:gd name="T59" fmla="*/ 33 h 357"/>
                <a:gd name="T60" fmla="*/ 2083 w 2792"/>
                <a:gd name="T61" fmla="*/ 28 h 357"/>
                <a:gd name="T62" fmla="*/ 2187 w 2792"/>
                <a:gd name="T63" fmla="*/ 49 h 357"/>
                <a:gd name="T64" fmla="*/ 2270 w 2792"/>
                <a:gd name="T65" fmla="*/ 53 h 357"/>
                <a:gd name="T66" fmla="*/ 2370 w 2792"/>
                <a:gd name="T67" fmla="*/ 70 h 357"/>
                <a:gd name="T68" fmla="*/ 2543 w 2792"/>
                <a:gd name="T69" fmla="*/ 95 h 357"/>
                <a:gd name="T70" fmla="*/ 2697 w 2792"/>
                <a:gd name="T71" fmla="*/ 132 h 357"/>
                <a:gd name="T72" fmla="*/ 2729 w 2792"/>
                <a:gd name="T73" fmla="*/ 173 h 357"/>
                <a:gd name="T74" fmla="*/ 2697 w 2792"/>
                <a:gd name="T75" fmla="*/ 211 h 357"/>
                <a:gd name="T76" fmla="*/ 2586 w 2792"/>
                <a:gd name="T77" fmla="*/ 240 h 357"/>
                <a:gd name="T78" fmla="*/ 2489 w 2792"/>
                <a:gd name="T79" fmla="*/ 269 h 357"/>
                <a:gd name="T80" fmla="*/ 2374 w 2792"/>
                <a:gd name="T81" fmla="*/ 285 h 357"/>
                <a:gd name="T82" fmla="*/ 2072 w 2792"/>
                <a:gd name="T83" fmla="*/ 310 h 357"/>
                <a:gd name="T84" fmla="*/ 1745 w 2792"/>
                <a:gd name="T85" fmla="*/ 331 h 357"/>
                <a:gd name="T86" fmla="*/ 1497 w 2792"/>
                <a:gd name="T87" fmla="*/ 335 h 357"/>
                <a:gd name="T88" fmla="*/ 1131 w 2792"/>
                <a:gd name="T89" fmla="*/ 335 h 357"/>
                <a:gd name="T90" fmla="*/ 768 w 2792"/>
                <a:gd name="T91" fmla="*/ 298 h 357"/>
                <a:gd name="T92" fmla="*/ 466 w 2792"/>
                <a:gd name="T93" fmla="*/ 273 h 357"/>
                <a:gd name="T94" fmla="*/ 305 w 2792"/>
                <a:gd name="T95" fmla="*/ 244 h 357"/>
                <a:gd name="T96" fmla="*/ 154 w 2792"/>
                <a:gd name="T97" fmla="*/ 206 h 357"/>
                <a:gd name="T98" fmla="*/ 71 w 2792"/>
                <a:gd name="T99" fmla="*/ 165 h 357"/>
                <a:gd name="T100" fmla="*/ 57 w 2792"/>
                <a:gd name="T101" fmla="*/ 128 h 357"/>
                <a:gd name="T102" fmla="*/ 122 w 2792"/>
                <a:gd name="T103" fmla="*/ 95 h 357"/>
                <a:gd name="T104" fmla="*/ 251 w 2792"/>
                <a:gd name="T105" fmla="*/ 70 h 357"/>
                <a:gd name="T106" fmla="*/ 359 w 2792"/>
                <a:gd name="T107" fmla="*/ 49 h 357"/>
                <a:gd name="T108" fmla="*/ 466 w 2792"/>
                <a:gd name="T109" fmla="*/ 45 h 357"/>
                <a:gd name="T110" fmla="*/ 452 w 2792"/>
                <a:gd name="T111" fmla="*/ 2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792" h="357">
                  <a:moveTo>
                    <a:pt x="452" y="20"/>
                  </a:moveTo>
                  <a:lnTo>
                    <a:pt x="377" y="24"/>
                  </a:lnTo>
                  <a:lnTo>
                    <a:pt x="272" y="37"/>
                  </a:lnTo>
                  <a:lnTo>
                    <a:pt x="165" y="62"/>
                  </a:lnTo>
                  <a:lnTo>
                    <a:pt x="17" y="91"/>
                  </a:lnTo>
                  <a:lnTo>
                    <a:pt x="0" y="132"/>
                  </a:lnTo>
                  <a:lnTo>
                    <a:pt x="14" y="165"/>
                  </a:lnTo>
                  <a:lnTo>
                    <a:pt x="57" y="186"/>
                  </a:lnTo>
                  <a:lnTo>
                    <a:pt x="186" y="231"/>
                  </a:lnTo>
                  <a:lnTo>
                    <a:pt x="506" y="293"/>
                  </a:lnTo>
                  <a:lnTo>
                    <a:pt x="732" y="310"/>
                  </a:lnTo>
                  <a:lnTo>
                    <a:pt x="1113" y="347"/>
                  </a:lnTo>
                  <a:lnTo>
                    <a:pt x="1458" y="356"/>
                  </a:lnTo>
                  <a:lnTo>
                    <a:pt x="1824" y="347"/>
                  </a:lnTo>
                  <a:lnTo>
                    <a:pt x="2036" y="335"/>
                  </a:lnTo>
                  <a:lnTo>
                    <a:pt x="2180" y="322"/>
                  </a:lnTo>
                  <a:lnTo>
                    <a:pt x="2417" y="306"/>
                  </a:lnTo>
                  <a:lnTo>
                    <a:pt x="2575" y="277"/>
                  </a:lnTo>
                  <a:lnTo>
                    <a:pt x="2661" y="260"/>
                  </a:lnTo>
                  <a:lnTo>
                    <a:pt x="2751" y="227"/>
                  </a:lnTo>
                  <a:lnTo>
                    <a:pt x="2791" y="186"/>
                  </a:lnTo>
                  <a:lnTo>
                    <a:pt x="2773" y="136"/>
                  </a:lnTo>
                  <a:lnTo>
                    <a:pt x="2737" y="111"/>
                  </a:lnTo>
                  <a:lnTo>
                    <a:pt x="2600" y="74"/>
                  </a:lnTo>
                  <a:lnTo>
                    <a:pt x="2456" y="49"/>
                  </a:lnTo>
                  <a:lnTo>
                    <a:pt x="2306" y="28"/>
                  </a:lnTo>
                  <a:lnTo>
                    <a:pt x="2158" y="8"/>
                  </a:lnTo>
                  <a:lnTo>
                    <a:pt x="2015" y="0"/>
                  </a:lnTo>
                  <a:lnTo>
                    <a:pt x="1997" y="45"/>
                  </a:lnTo>
                  <a:lnTo>
                    <a:pt x="2015" y="33"/>
                  </a:lnTo>
                  <a:lnTo>
                    <a:pt x="2083" y="28"/>
                  </a:lnTo>
                  <a:lnTo>
                    <a:pt x="2187" y="49"/>
                  </a:lnTo>
                  <a:lnTo>
                    <a:pt x="2270" y="53"/>
                  </a:lnTo>
                  <a:lnTo>
                    <a:pt x="2370" y="70"/>
                  </a:lnTo>
                  <a:lnTo>
                    <a:pt x="2543" y="95"/>
                  </a:lnTo>
                  <a:lnTo>
                    <a:pt x="2697" y="132"/>
                  </a:lnTo>
                  <a:lnTo>
                    <a:pt x="2729" y="173"/>
                  </a:lnTo>
                  <a:lnTo>
                    <a:pt x="2697" y="211"/>
                  </a:lnTo>
                  <a:lnTo>
                    <a:pt x="2586" y="240"/>
                  </a:lnTo>
                  <a:lnTo>
                    <a:pt x="2489" y="269"/>
                  </a:lnTo>
                  <a:lnTo>
                    <a:pt x="2374" y="285"/>
                  </a:lnTo>
                  <a:lnTo>
                    <a:pt x="2072" y="310"/>
                  </a:lnTo>
                  <a:lnTo>
                    <a:pt x="1745" y="331"/>
                  </a:lnTo>
                  <a:lnTo>
                    <a:pt x="1497" y="335"/>
                  </a:lnTo>
                  <a:lnTo>
                    <a:pt x="1131" y="335"/>
                  </a:lnTo>
                  <a:lnTo>
                    <a:pt x="768" y="298"/>
                  </a:lnTo>
                  <a:lnTo>
                    <a:pt x="466" y="273"/>
                  </a:lnTo>
                  <a:lnTo>
                    <a:pt x="305" y="244"/>
                  </a:lnTo>
                  <a:lnTo>
                    <a:pt x="154" y="206"/>
                  </a:lnTo>
                  <a:lnTo>
                    <a:pt x="71" y="165"/>
                  </a:lnTo>
                  <a:lnTo>
                    <a:pt x="57" y="128"/>
                  </a:lnTo>
                  <a:lnTo>
                    <a:pt x="122" y="95"/>
                  </a:lnTo>
                  <a:lnTo>
                    <a:pt x="251" y="70"/>
                  </a:lnTo>
                  <a:lnTo>
                    <a:pt x="359" y="49"/>
                  </a:lnTo>
                  <a:lnTo>
                    <a:pt x="466" y="45"/>
                  </a:lnTo>
                  <a:lnTo>
                    <a:pt x="452" y="2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6843" name="Rectangle 43"/>
          <p:cNvSpPr>
            <a:spLocks noGrp="1" noChangeArrowheads="1"/>
          </p:cNvSpPr>
          <p:nvPr>
            <p:ph type="dt" sz="quarter" idx="2"/>
          </p:nvPr>
        </p:nvSpPr>
        <p:spPr>
          <a:xfrm>
            <a:off x="285750" y="6248400"/>
            <a:ext cx="259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6844" name="Rectangle 44"/>
          <p:cNvSpPr>
            <a:spLocks noGrp="1" noChangeArrowheads="1"/>
          </p:cNvSpPr>
          <p:nvPr>
            <p:ph type="ftr" sz="quarter" idx="3"/>
          </p:nvPr>
        </p:nvSpPr>
        <p:spPr>
          <a:xfrm>
            <a:off x="3038475" y="6248400"/>
            <a:ext cx="3228975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6845" name="Rectangle 4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396038" y="6248400"/>
            <a:ext cx="2462212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6846" name="Rectangle 4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6847" name="Rectangle 4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647041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0363" y="228600"/>
            <a:ext cx="2114550" cy="60118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713" y="228600"/>
            <a:ext cx="6191250" cy="60118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197169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4606048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5176656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713" y="1849438"/>
            <a:ext cx="413385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849438"/>
            <a:ext cx="4135437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9254904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840590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0026109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5469423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6888212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813173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49000">
              <a:srgbClr val="3A0000"/>
            </a:gs>
            <a:gs pos="0">
              <a:srgbClr val="8A0000"/>
            </a:gs>
            <a:gs pos="100000">
              <a:srgbClr val="0000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78" name="Group 2"/>
          <p:cNvGrpSpPr>
            <a:grpSpLocks/>
          </p:cNvGrpSpPr>
          <p:nvPr/>
        </p:nvGrpSpPr>
        <p:grpSpPr bwMode="auto">
          <a:xfrm>
            <a:off x="0" y="73025"/>
            <a:ext cx="2470150" cy="1466850"/>
            <a:chOff x="0" y="46"/>
            <a:chExt cx="1556" cy="924"/>
          </a:xfrm>
        </p:grpSpPr>
        <p:sp>
          <p:nvSpPr>
            <p:cNvPr id="75779" name="Freeform 3"/>
            <p:cNvSpPr>
              <a:spLocks/>
            </p:cNvSpPr>
            <p:nvPr/>
          </p:nvSpPr>
          <p:spPr bwMode="auto">
            <a:xfrm>
              <a:off x="0" y="797"/>
              <a:ext cx="948" cy="173"/>
            </a:xfrm>
            <a:custGeom>
              <a:avLst/>
              <a:gdLst>
                <a:gd name="T0" fmla="*/ 23 w 948"/>
                <a:gd name="T1" fmla="*/ 13 h 173"/>
                <a:gd name="T2" fmla="*/ 14 w 948"/>
                <a:gd name="T3" fmla="*/ 8 h 173"/>
                <a:gd name="T4" fmla="*/ 3 w 948"/>
                <a:gd name="T5" fmla="*/ 26 h 173"/>
                <a:gd name="T6" fmla="*/ 0 w 948"/>
                <a:gd name="T7" fmla="*/ 43 h 173"/>
                <a:gd name="T8" fmla="*/ 0 w 948"/>
                <a:gd name="T9" fmla="*/ 63 h 173"/>
                <a:gd name="T10" fmla="*/ 6 w 948"/>
                <a:gd name="T11" fmla="*/ 92 h 173"/>
                <a:gd name="T12" fmla="*/ 31 w 948"/>
                <a:gd name="T13" fmla="*/ 118 h 173"/>
                <a:gd name="T14" fmla="*/ 58 w 948"/>
                <a:gd name="T15" fmla="*/ 127 h 173"/>
                <a:gd name="T16" fmla="*/ 85 w 948"/>
                <a:gd name="T17" fmla="*/ 134 h 173"/>
                <a:gd name="T18" fmla="*/ 108 w 948"/>
                <a:gd name="T19" fmla="*/ 140 h 173"/>
                <a:gd name="T20" fmla="*/ 152 w 948"/>
                <a:gd name="T21" fmla="*/ 146 h 173"/>
                <a:gd name="T22" fmla="*/ 197 w 948"/>
                <a:gd name="T23" fmla="*/ 153 h 173"/>
                <a:gd name="T24" fmla="*/ 243 w 948"/>
                <a:gd name="T25" fmla="*/ 157 h 173"/>
                <a:gd name="T26" fmla="*/ 296 w 948"/>
                <a:gd name="T27" fmla="*/ 163 h 173"/>
                <a:gd name="T28" fmla="*/ 344 w 948"/>
                <a:gd name="T29" fmla="*/ 165 h 173"/>
                <a:gd name="T30" fmla="*/ 391 w 948"/>
                <a:gd name="T31" fmla="*/ 168 h 173"/>
                <a:gd name="T32" fmla="*/ 447 w 948"/>
                <a:gd name="T33" fmla="*/ 171 h 173"/>
                <a:gd name="T34" fmla="*/ 502 w 948"/>
                <a:gd name="T35" fmla="*/ 172 h 173"/>
                <a:gd name="T36" fmla="*/ 561 w 948"/>
                <a:gd name="T37" fmla="*/ 172 h 173"/>
                <a:gd name="T38" fmla="*/ 626 w 948"/>
                <a:gd name="T39" fmla="*/ 168 h 173"/>
                <a:gd name="T40" fmla="*/ 677 w 948"/>
                <a:gd name="T41" fmla="*/ 163 h 173"/>
                <a:gd name="T42" fmla="*/ 726 w 948"/>
                <a:gd name="T43" fmla="*/ 157 h 173"/>
                <a:gd name="T44" fmla="*/ 795 w 948"/>
                <a:gd name="T45" fmla="*/ 146 h 173"/>
                <a:gd name="T46" fmla="*/ 875 w 948"/>
                <a:gd name="T47" fmla="*/ 129 h 173"/>
                <a:gd name="T48" fmla="*/ 911 w 948"/>
                <a:gd name="T49" fmla="*/ 117 h 173"/>
                <a:gd name="T50" fmla="*/ 932 w 948"/>
                <a:gd name="T51" fmla="*/ 102 h 173"/>
                <a:gd name="T52" fmla="*/ 944 w 948"/>
                <a:gd name="T53" fmla="*/ 78 h 173"/>
                <a:gd name="T54" fmla="*/ 947 w 948"/>
                <a:gd name="T55" fmla="*/ 58 h 173"/>
                <a:gd name="T56" fmla="*/ 944 w 948"/>
                <a:gd name="T57" fmla="*/ 39 h 173"/>
                <a:gd name="T58" fmla="*/ 939 w 948"/>
                <a:gd name="T59" fmla="*/ 21 h 173"/>
                <a:gd name="T60" fmla="*/ 928 w 948"/>
                <a:gd name="T61" fmla="*/ 4 h 173"/>
                <a:gd name="T62" fmla="*/ 917 w 948"/>
                <a:gd name="T63" fmla="*/ 0 h 173"/>
                <a:gd name="T64" fmla="*/ 920 w 948"/>
                <a:gd name="T65" fmla="*/ 21 h 173"/>
                <a:gd name="T66" fmla="*/ 889 w 948"/>
                <a:gd name="T67" fmla="*/ 28 h 173"/>
                <a:gd name="T68" fmla="*/ 831 w 948"/>
                <a:gd name="T69" fmla="*/ 41 h 173"/>
                <a:gd name="T70" fmla="*/ 774 w 948"/>
                <a:gd name="T71" fmla="*/ 50 h 173"/>
                <a:gd name="T72" fmla="*/ 705 w 948"/>
                <a:gd name="T73" fmla="*/ 58 h 173"/>
                <a:gd name="T74" fmla="*/ 617 w 948"/>
                <a:gd name="T75" fmla="*/ 61 h 173"/>
                <a:gd name="T76" fmla="*/ 537 w 948"/>
                <a:gd name="T77" fmla="*/ 64 h 173"/>
                <a:gd name="T78" fmla="*/ 455 w 948"/>
                <a:gd name="T79" fmla="*/ 66 h 173"/>
                <a:gd name="T80" fmla="*/ 357 w 948"/>
                <a:gd name="T81" fmla="*/ 63 h 173"/>
                <a:gd name="T82" fmla="*/ 247 w 948"/>
                <a:gd name="T83" fmla="*/ 58 h 173"/>
                <a:gd name="T84" fmla="*/ 156 w 948"/>
                <a:gd name="T85" fmla="*/ 48 h 173"/>
                <a:gd name="T86" fmla="*/ 99 w 948"/>
                <a:gd name="T87" fmla="*/ 39 h 173"/>
                <a:gd name="T88" fmla="*/ 50 w 948"/>
                <a:gd name="T89" fmla="*/ 28 h 173"/>
                <a:gd name="T90" fmla="*/ 21 w 948"/>
                <a:gd name="T91" fmla="*/ 1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48" h="173">
                  <a:moveTo>
                    <a:pt x="23" y="13"/>
                  </a:moveTo>
                  <a:lnTo>
                    <a:pt x="14" y="8"/>
                  </a:lnTo>
                  <a:lnTo>
                    <a:pt x="3" y="26"/>
                  </a:lnTo>
                  <a:lnTo>
                    <a:pt x="0" y="43"/>
                  </a:lnTo>
                  <a:lnTo>
                    <a:pt x="0" y="63"/>
                  </a:lnTo>
                  <a:lnTo>
                    <a:pt x="6" y="92"/>
                  </a:lnTo>
                  <a:lnTo>
                    <a:pt x="31" y="118"/>
                  </a:lnTo>
                  <a:lnTo>
                    <a:pt x="58" y="127"/>
                  </a:lnTo>
                  <a:lnTo>
                    <a:pt x="85" y="134"/>
                  </a:lnTo>
                  <a:lnTo>
                    <a:pt x="108" y="140"/>
                  </a:lnTo>
                  <a:lnTo>
                    <a:pt x="152" y="146"/>
                  </a:lnTo>
                  <a:lnTo>
                    <a:pt x="197" y="153"/>
                  </a:lnTo>
                  <a:lnTo>
                    <a:pt x="243" y="157"/>
                  </a:lnTo>
                  <a:lnTo>
                    <a:pt x="296" y="163"/>
                  </a:lnTo>
                  <a:lnTo>
                    <a:pt x="344" y="165"/>
                  </a:lnTo>
                  <a:lnTo>
                    <a:pt x="391" y="168"/>
                  </a:lnTo>
                  <a:lnTo>
                    <a:pt x="447" y="171"/>
                  </a:lnTo>
                  <a:lnTo>
                    <a:pt x="502" y="172"/>
                  </a:lnTo>
                  <a:lnTo>
                    <a:pt x="561" y="172"/>
                  </a:lnTo>
                  <a:lnTo>
                    <a:pt x="626" y="168"/>
                  </a:lnTo>
                  <a:lnTo>
                    <a:pt x="677" y="163"/>
                  </a:lnTo>
                  <a:lnTo>
                    <a:pt x="726" y="157"/>
                  </a:lnTo>
                  <a:lnTo>
                    <a:pt x="795" y="146"/>
                  </a:lnTo>
                  <a:lnTo>
                    <a:pt x="875" y="129"/>
                  </a:lnTo>
                  <a:lnTo>
                    <a:pt x="911" y="117"/>
                  </a:lnTo>
                  <a:lnTo>
                    <a:pt x="932" y="102"/>
                  </a:lnTo>
                  <a:lnTo>
                    <a:pt x="944" y="78"/>
                  </a:lnTo>
                  <a:lnTo>
                    <a:pt x="947" y="58"/>
                  </a:lnTo>
                  <a:lnTo>
                    <a:pt x="944" y="39"/>
                  </a:lnTo>
                  <a:lnTo>
                    <a:pt x="939" y="21"/>
                  </a:lnTo>
                  <a:lnTo>
                    <a:pt x="928" y="4"/>
                  </a:lnTo>
                  <a:lnTo>
                    <a:pt x="917" y="0"/>
                  </a:lnTo>
                  <a:lnTo>
                    <a:pt x="920" y="21"/>
                  </a:lnTo>
                  <a:lnTo>
                    <a:pt x="889" y="28"/>
                  </a:lnTo>
                  <a:lnTo>
                    <a:pt x="831" y="41"/>
                  </a:lnTo>
                  <a:lnTo>
                    <a:pt x="774" y="50"/>
                  </a:lnTo>
                  <a:lnTo>
                    <a:pt x="705" y="58"/>
                  </a:lnTo>
                  <a:lnTo>
                    <a:pt x="617" y="61"/>
                  </a:lnTo>
                  <a:lnTo>
                    <a:pt x="537" y="64"/>
                  </a:lnTo>
                  <a:lnTo>
                    <a:pt x="455" y="66"/>
                  </a:lnTo>
                  <a:lnTo>
                    <a:pt x="357" y="63"/>
                  </a:lnTo>
                  <a:lnTo>
                    <a:pt x="247" y="58"/>
                  </a:lnTo>
                  <a:lnTo>
                    <a:pt x="156" y="48"/>
                  </a:lnTo>
                  <a:lnTo>
                    <a:pt x="99" y="39"/>
                  </a:lnTo>
                  <a:lnTo>
                    <a:pt x="50" y="28"/>
                  </a:lnTo>
                  <a:lnTo>
                    <a:pt x="21" y="1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80" name="Oval 4"/>
            <p:cNvSpPr>
              <a:spLocks noChangeArrowheads="1"/>
            </p:cNvSpPr>
            <p:nvPr/>
          </p:nvSpPr>
          <p:spPr bwMode="auto">
            <a:xfrm>
              <a:off x="20" y="744"/>
              <a:ext cx="905" cy="124"/>
            </a:xfrm>
            <a:prstGeom prst="ellipse">
              <a:avLst/>
            </a:prstGeom>
            <a:gradFill rotWithShape="0">
              <a:gsLst>
                <a:gs pos="0">
                  <a:srgbClr val="996633"/>
                </a:gs>
                <a:gs pos="100000">
                  <a:srgbClr val="B8947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81" name="Freeform 5"/>
            <p:cNvSpPr>
              <a:spLocks/>
            </p:cNvSpPr>
            <p:nvPr/>
          </p:nvSpPr>
          <p:spPr bwMode="auto">
            <a:xfrm>
              <a:off x="1050" y="254"/>
              <a:ext cx="501" cy="168"/>
            </a:xfrm>
            <a:custGeom>
              <a:avLst/>
              <a:gdLst>
                <a:gd name="T0" fmla="*/ 27 w 501"/>
                <a:gd name="T1" fmla="*/ 165 h 168"/>
                <a:gd name="T2" fmla="*/ 66 w 501"/>
                <a:gd name="T3" fmla="*/ 162 h 168"/>
                <a:gd name="T4" fmla="*/ 116 w 501"/>
                <a:gd name="T5" fmla="*/ 158 h 168"/>
                <a:gd name="T6" fmla="*/ 179 w 501"/>
                <a:gd name="T7" fmla="*/ 152 h 168"/>
                <a:gd name="T8" fmla="*/ 230 w 501"/>
                <a:gd name="T9" fmla="*/ 146 h 168"/>
                <a:gd name="T10" fmla="*/ 290 w 501"/>
                <a:gd name="T11" fmla="*/ 138 h 168"/>
                <a:gd name="T12" fmla="*/ 346 w 501"/>
                <a:gd name="T13" fmla="*/ 128 h 168"/>
                <a:gd name="T14" fmla="*/ 380 w 501"/>
                <a:gd name="T15" fmla="*/ 122 h 168"/>
                <a:gd name="T16" fmla="*/ 409 w 501"/>
                <a:gd name="T17" fmla="*/ 116 h 168"/>
                <a:gd name="T18" fmla="*/ 435 w 501"/>
                <a:gd name="T19" fmla="*/ 112 h 168"/>
                <a:gd name="T20" fmla="*/ 450 w 501"/>
                <a:gd name="T21" fmla="*/ 103 h 168"/>
                <a:gd name="T22" fmla="*/ 471 w 501"/>
                <a:gd name="T23" fmla="*/ 91 h 168"/>
                <a:gd name="T24" fmla="*/ 484 w 501"/>
                <a:gd name="T25" fmla="*/ 80 h 168"/>
                <a:gd name="T26" fmla="*/ 494 w 501"/>
                <a:gd name="T27" fmla="*/ 67 h 168"/>
                <a:gd name="T28" fmla="*/ 498 w 501"/>
                <a:gd name="T29" fmla="*/ 53 h 168"/>
                <a:gd name="T30" fmla="*/ 500 w 501"/>
                <a:gd name="T31" fmla="*/ 40 h 168"/>
                <a:gd name="T32" fmla="*/ 498 w 501"/>
                <a:gd name="T33" fmla="*/ 29 h 168"/>
                <a:gd name="T34" fmla="*/ 491 w 501"/>
                <a:gd name="T35" fmla="*/ 19 h 168"/>
                <a:gd name="T36" fmla="*/ 476 w 501"/>
                <a:gd name="T37" fmla="*/ 12 h 168"/>
                <a:gd name="T38" fmla="*/ 464 w 501"/>
                <a:gd name="T39" fmla="*/ 6 h 168"/>
                <a:gd name="T40" fmla="*/ 449 w 501"/>
                <a:gd name="T41" fmla="*/ 3 h 168"/>
                <a:gd name="T42" fmla="*/ 429 w 501"/>
                <a:gd name="T43" fmla="*/ 0 h 168"/>
                <a:gd name="T44" fmla="*/ 403 w 501"/>
                <a:gd name="T45" fmla="*/ 0 h 168"/>
                <a:gd name="T46" fmla="*/ 333 w 501"/>
                <a:gd name="T47" fmla="*/ 5 h 168"/>
                <a:gd name="T48" fmla="*/ 266 w 501"/>
                <a:gd name="T49" fmla="*/ 10 h 168"/>
                <a:gd name="T50" fmla="*/ 200 w 501"/>
                <a:gd name="T51" fmla="*/ 17 h 168"/>
                <a:gd name="T52" fmla="*/ 125 w 501"/>
                <a:gd name="T53" fmla="*/ 27 h 168"/>
                <a:gd name="T54" fmla="*/ 67 w 501"/>
                <a:gd name="T55" fmla="*/ 36 h 168"/>
                <a:gd name="T56" fmla="*/ 37 w 501"/>
                <a:gd name="T57" fmla="*/ 41 h 168"/>
                <a:gd name="T58" fmla="*/ 0 w 501"/>
                <a:gd name="T59" fmla="*/ 48 h 168"/>
                <a:gd name="T60" fmla="*/ 16 w 501"/>
                <a:gd name="T61" fmla="*/ 167 h 168"/>
                <a:gd name="T62" fmla="*/ 27 w 501"/>
                <a:gd name="T63" fmla="*/ 165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1" h="168">
                  <a:moveTo>
                    <a:pt x="27" y="165"/>
                  </a:moveTo>
                  <a:lnTo>
                    <a:pt x="66" y="162"/>
                  </a:lnTo>
                  <a:lnTo>
                    <a:pt x="116" y="158"/>
                  </a:lnTo>
                  <a:lnTo>
                    <a:pt x="179" y="152"/>
                  </a:lnTo>
                  <a:lnTo>
                    <a:pt x="230" y="146"/>
                  </a:lnTo>
                  <a:lnTo>
                    <a:pt x="290" y="138"/>
                  </a:lnTo>
                  <a:lnTo>
                    <a:pt x="346" y="128"/>
                  </a:lnTo>
                  <a:lnTo>
                    <a:pt x="380" y="122"/>
                  </a:lnTo>
                  <a:lnTo>
                    <a:pt x="409" y="116"/>
                  </a:lnTo>
                  <a:lnTo>
                    <a:pt x="435" y="112"/>
                  </a:lnTo>
                  <a:lnTo>
                    <a:pt x="450" y="103"/>
                  </a:lnTo>
                  <a:lnTo>
                    <a:pt x="471" y="91"/>
                  </a:lnTo>
                  <a:lnTo>
                    <a:pt x="484" y="80"/>
                  </a:lnTo>
                  <a:lnTo>
                    <a:pt x="494" y="67"/>
                  </a:lnTo>
                  <a:lnTo>
                    <a:pt x="498" y="53"/>
                  </a:lnTo>
                  <a:lnTo>
                    <a:pt x="500" y="40"/>
                  </a:lnTo>
                  <a:lnTo>
                    <a:pt x="498" y="29"/>
                  </a:lnTo>
                  <a:lnTo>
                    <a:pt x="491" y="19"/>
                  </a:lnTo>
                  <a:lnTo>
                    <a:pt x="476" y="12"/>
                  </a:lnTo>
                  <a:lnTo>
                    <a:pt x="464" y="6"/>
                  </a:lnTo>
                  <a:lnTo>
                    <a:pt x="449" y="3"/>
                  </a:lnTo>
                  <a:lnTo>
                    <a:pt x="429" y="0"/>
                  </a:lnTo>
                  <a:lnTo>
                    <a:pt x="403" y="0"/>
                  </a:lnTo>
                  <a:lnTo>
                    <a:pt x="333" y="5"/>
                  </a:lnTo>
                  <a:lnTo>
                    <a:pt x="266" y="10"/>
                  </a:lnTo>
                  <a:lnTo>
                    <a:pt x="200" y="17"/>
                  </a:lnTo>
                  <a:lnTo>
                    <a:pt x="125" y="27"/>
                  </a:lnTo>
                  <a:lnTo>
                    <a:pt x="67" y="36"/>
                  </a:lnTo>
                  <a:lnTo>
                    <a:pt x="37" y="41"/>
                  </a:lnTo>
                  <a:lnTo>
                    <a:pt x="0" y="48"/>
                  </a:lnTo>
                  <a:lnTo>
                    <a:pt x="16" y="167"/>
                  </a:lnTo>
                  <a:lnTo>
                    <a:pt x="27" y="165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82" name="Freeform 6"/>
            <p:cNvSpPr>
              <a:spLocks/>
            </p:cNvSpPr>
            <p:nvPr/>
          </p:nvSpPr>
          <p:spPr bwMode="auto">
            <a:xfrm>
              <a:off x="1463" y="244"/>
              <a:ext cx="93" cy="128"/>
            </a:xfrm>
            <a:custGeom>
              <a:avLst/>
              <a:gdLst>
                <a:gd name="T0" fmla="*/ 19 w 93"/>
                <a:gd name="T1" fmla="*/ 124 h 128"/>
                <a:gd name="T2" fmla="*/ 21 w 93"/>
                <a:gd name="T3" fmla="*/ 125 h 128"/>
                <a:gd name="T4" fmla="*/ 29 w 93"/>
                <a:gd name="T5" fmla="*/ 127 h 128"/>
                <a:gd name="T6" fmla="*/ 39 w 93"/>
                <a:gd name="T7" fmla="*/ 127 h 128"/>
                <a:gd name="T8" fmla="*/ 56 w 93"/>
                <a:gd name="T9" fmla="*/ 123 h 128"/>
                <a:gd name="T10" fmla="*/ 67 w 93"/>
                <a:gd name="T11" fmla="*/ 117 h 128"/>
                <a:gd name="T12" fmla="*/ 75 w 93"/>
                <a:gd name="T13" fmla="*/ 109 h 128"/>
                <a:gd name="T14" fmla="*/ 84 w 93"/>
                <a:gd name="T15" fmla="*/ 98 h 128"/>
                <a:gd name="T16" fmla="*/ 88 w 93"/>
                <a:gd name="T17" fmla="*/ 87 h 128"/>
                <a:gd name="T18" fmla="*/ 92 w 93"/>
                <a:gd name="T19" fmla="*/ 73 h 128"/>
                <a:gd name="T20" fmla="*/ 91 w 93"/>
                <a:gd name="T21" fmla="*/ 58 h 128"/>
                <a:gd name="T22" fmla="*/ 89 w 93"/>
                <a:gd name="T23" fmla="*/ 43 h 128"/>
                <a:gd name="T24" fmla="*/ 84 w 93"/>
                <a:gd name="T25" fmla="*/ 28 h 128"/>
                <a:gd name="T26" fmla="*/ 73 w 93"/>
                <a:gd name="T27" fmla="*/ 16 h 128"/>
                <a:gd name="T28" fmla="*/ 61 w 93"/>
                <a:gd name="T29" fmla="*/ 6 h 128"/>
                <a:gd name="T30" fmla="*/ 52 w 93"/>
                <a:gd name="T31" fmla="*/ 2 h 128"/>
                <a:gd name="T32" fmla="*/ 45 w 93"/>
                <a:gd name="T33" fmla="*/ 1 h 128"/>
                <a:gd name="T34" fmla="*/ 34 w 93"/>
                <a:gd name="T35" fmla="*/ 0 h 128"/>
                <a:gd name="T36" fmla="*/ 23 w 93"/>
                <a:gd name="T37" fmla="*/ 1 h 128"/>
                <a:gd name="T38" fmla="*/ 13 w 93"/>
                <a:gd name="T39" fmla="*/ 3 h 128"/>
                <a:gd name="T40" fmla="*/ 6 w 93"/>
                <a:gd name="T41" fmla="*/ 4 h 128"/>
                <a:gd name="T42" fmla="*/ 0 w 93"/>
                <a:gd name="T43" fmla="*/ 7 h 128"/>
                <a:gd name="T44" fmla="*/ 3 w 93"/>
                <a:gd name="T45" fmla="*/ 7 h 128"/>
                <a:gd name="T46" fmla="*/ 8 w 93"/>
                <a:gd name="T47" fmla="*/ 7 h 128"/>
                <a:gd name="T48" fmla="*/ 16 w 93"/>
                <a:gd name="T49" fmla="*/ 10 h 128"/>
                <a:gd name="T50" fmla="*/ 27 w 93"/>
                <a:gd name="T51" fmla="*/ 14 h 128"/>
                <a:gd name="T52" fmla="*/ 36 w 93"/>
                <a:gd name="T53" fmla="*/ 21 h 128"/>
                <a:gd name="T54" fmla="*/ 40 w 93"/>
                <a:gd name="T55" fmla="*/ 30 h 128"/>
                <a:gd name="T56" fmla="*/ 47 w 93"/>
                <a:gd name="T57" fmla="*/ 42 h 128"/>
                <a:gd name="T58" fmla="*/ 48 w 93"/>
                <a:gd name="T59" fmla="*/ 53 h 128"/>
                <a:gd name="T60" fmla="*/ 49 w 93"/>
                <a:gd name="T61" fmla="*/ 65 h 128"/>
                <a:gd name="T62" fmla="*/ 49 w 93"/>
                <a:gd name="T63" fmla="*/ 77 h 128"/>
                <a:gd name="T64" fmla="*/ 46 w 93"/>
                <a:gd name="T65" fmla="*/ 90 h 128"/>
                <a:gd name="T66" fmla="*/ 42 w 93"/>
                <a:gd name="T67" fmla="*/ 102 h 128"/>
                <a:gd name="T68" fmla="*/ 33 w 93"/>
                <a:gd name="T69" fmla="*/ 113 h 128"/>
                <a:gd name="T70" fmla="*/ 26 w 93"/>
                <a:gd name="T71" fmla="*/ 122 h 128"/>
                <a:gd name="T72" fmla="*/ 16 w 93"/>
                <a:gd name="T73" fmla="*/ 123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3" h="128">
                  <a:moveTo>
                    <a:pt x="19" y="124"/>
                  </a:moveTo>
                  <a:lnTo>
                    <a:pt x="21" y="125"/>
                  </a:lnTo>
                  <a:lnTo>
                    <a:pt x="29" y="127"/>
                  </a:lnTo>
                  <a:lnTo>
                    <a:pt x="39" y="127"/>
                  </a:lnTo>
                  <a:lnTo>
                    <a:pt x="56" y="123"/>
                  </a:lnTo>
                  <a:lnTo>
                    <a:pt x="67" y="117"/>
                  </a:lnTo>
                  <a:lnTo>
                    <a:pt x="75" y="109"/>
                  </a:lnTo>
                  <a:lnTo>
                    <a:pt x="84" y="98"/>
                  </a:lnTo>
                  <a:lnTo>
                    <a:pt x="88" y="87"/>
                  </a:lnTo>
                  <a:lnTo>
                    <a:pt x="92" y="73"/>
                  </a:lnTo>
                  <a:lnTo>
                    <a:pt x="91" y="58"/>
                  </a:lnTo>
                  <a:lnTo>
                    <a:pt x="89" y="43"/>
                  </a:lnTo>
                  <a:lnTo>
                    <a:pt x="84" y="28"/>
                  </a:lnTo>
                  <a:lnTo>
                    <a:pt x="73" y="16"/>
                  </a:lnTo>
                  <a:lnTo>
                    <a:pt x="61" y="6"/>
                  </a:lnTo>
                  <a:lnTo>
                    <a:pt x="52" y="2"/>
                  </a:lnTo>
                  <a:lnTo>
                    <a:pt x="45" y="1"/>
                  </a:lnTo>
                  <a:lnTo>
                    <a:pt x="34" y="0"/>
                  </a:lnTo>
                  <a:lnTo>
                    <a:pt x="23" y="1"/>
                  </a:lnTo>
                  <a:lnTo>
                    <a:pt x="13" y="3"/>
                  </a:lnTo>
                  <a:lnTo>
                    <a:pt x="6" y="4"/>
                  </a:lnTo>
                  <a:lnTo>
                    <a:pt x="0" y="7"/>
                  </a:lnTo>
                  <a:lnTo>
                    <a:pt x="3" y="7"/>
                  </a:lnTo>
                  <a:lnTo>
                    <a:pt x="8" y="7"/>
                  </a:lnTo>
                  <a:lnTo>
                    <a:pt x="16" y="10"/>
                  </a:lnTo>
                  <a:lnTo>
                    <a:pt x="27" y="14"/>
                  </a:lnTo>
                  <a:lnTo>
                    <a:pt x="36" y="21"/>
                  </a:lnTo>
                  <a:lnTo>
                    <a:pt x="40" y="30"/>
                  </a:lnTo>
                  <a:lnTo>
                    <a:pt x="47" y="42"/>
                  </a:lnTo>
                  <a:lnTo>
                    <a:pt x="48" y="53"/>
                  </a:lnTo>
                  <a:lnTo>
                    <a:pt x="49" y="65"/>
                  </a:lnTo>
                  <a:lnTo>
                    <a:pt x="49" y="77"/>
                  </a:lnTo>
                  <a:lnTo>
                    <a:pt x="46" y="90"/>
                  </a:lnTo>
                  <a:lnTo>
                    <a:pt x="42" y="102"/>
                  </a:lnTo>
                  <a:lnTo>
                    <a:pt x="33" y="113"/>
                  </a:lnTo>
                  <a:lnTo>
                    <a:pt x="26" y="122"/>
                  </a:lnTo>
                  <a:lnTo>
                    <a:pt x="16" y="123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83" name="Freeform 7"/>
            <p:cNvSpPr>
              <a:spLocks/>
            </p:cNvSpPr>
            <p:nvPr/>
          </p:nvSpPr>
          <p:spPr bwMode="auto">
            <a:xfrm>
              <a:off x="632" y="333"/>
              <a:ext cx="213" cy="141"/>
            </a:xfrm>
            <a:custGeom>
              <a:avLst/>
              <a:gdLst>
                <a:gd name="T0" fmla="*/ 20 w 213"/>
                <a:gd name="T1" fmla="*/ 139 h 141"/>
                <a:gd name="T2" fmla="*/ 36 w 213"/>
                <a:gd name="T3" fmla="*/ 139 h 141"/>
                <a:gd name="T4" fmla="*/ 59 w 213"/>
                <a:gd name="T5" fmla="*/ 138 h 141"/>
                <a:gd name="T6" fmla="*/ 86 w 213"/>
                <a:gd name="T7" fmla="*/ 136 h 141"/>
                <a:gd name="T8" fmla="*/ 108 w 213"/>
                <a:gd name="T9" fmla="*/ 133 h 141"/>
                <a:gd name="T10" fmla="*/ 134 w 213"/>
                <a:gd name="T11" fmla="*/ 129 h 141"/>
                <a:gd name="T12" fmla="*/ 158 w 213"/>
                <a:gd name="T13" fmla="*/ 124 h 141"/>
                <a:gd name="T14" fmla="*/ 173 w 213"/>
                <a:gd name="T15" fmla="*/ 121 h 141"/>
                <a:gd name="T16" fmla="*/ 186 w 213"/>
                <a:gd name="T17" fmla="*/ 116 h 141"/>
                <a:gd name="T18" fmla="*/ 197 w 213"/>
                <a:gd name="T19" fmla="*/ 113 h 141"/>
                <a:gd name="T20" fmla="*/ 202 w 213"/>
                <a:gd name="T21" fmla="*/ 104 h 141"/>
                <a:gd name="T22" fmla="*/ 207 w 213"/>
                <a:gd name="T23" fmla="*/ 92 h 141"/>
                <a:gd name="T24" fmla="*/ 210 w 213"/>
                <a:gd name="T25" fmla="*/ 82 h 141"/>
                <a:gd name="T26" fmla="*/ 212 w 213"/>
                <a:gd name="T27" fmla="*/ 73 h 141"/>
                <a:gd name="T28" fmla="*/ 211 w 213"/>
                <a:gd name="T29" fmla="*/ 62 h 141"/>
                <a:gd name="T30" fmla="*/ 210 w 213"/>
                <a:gd name="T31" fmla="*/ 48 h 141"/>
                <a:gd name="T32" fmla="*/ 208 w 213"/>
                <a:gd name="T33" fmla="*/ 34 h 141"/>
                <a:gd name="T34" fmla="*/ 204 w 213"/>
                <a:gd name="T35" fmla="*/ 24 h 141"/>
                <a:gd name="T36" fmla="*/ 198 w 213"/>
                <a:gd name="T37" fmla="*/ 16 h 141"/>
                <a:gd name="T38" fmla="*/ 192 w 213"/>
                <a:gd name="T39" fmla="*/ 6 h 141"/>
                <a:gd name="T40" fmla="*/ 185 w 213"/>
                <a:gd name="T41" fmla="*/ 2 h 141"/>
                <a:gd name="T42" fmla="*/ 175 w 213"/>
                <a:gd name="T43" fmla="*/ 0 h 141"/>
                <a:gd name="T44" fmla="*/ 144 w 213"/>
                <a:gd name="T45" fmla="*/ 0 h 141"/>
                <a:gd name="T46" fmla="*/ 115 w 213"/>
                <a:gd name="T47" fmla="*/ 0 h 141"/>
                <a:gd name="T48" fmla="*/ 86 w 213"/>
                <a:gd name="T49" fmla="*/ 3 h 141"/>
                <a:gd name="T50" fmla="*/ 54 w 213"/>
                <a:gd name="T51" fmla="*/ 7 h 141"/>
                <a:gd name="T52" fmla="*/ 29 w 213"/>
                <a:gd name="T53" fmla="*/ 12 h 141"/>
                <a:gd name="T54" fmla="*/ 16 w 213"/>
                <a:gd name="T55" fmla="*/ 15 h 141"/>
                <a:gd name="T56" fmla="*/ 0 w 213"/>
                <a:gd name="T57" fmla="*/ 20 h 141"/>
                <a:gd name="T58" fmla="*/ 15 w 213"/>
                <a:gd name="T59" fmla="*/ 140 h 141"/>
                <a:gd name="T60" fmla="*/ 20 w 213"/>
                <a:gd name="T61" fmla="*/ 139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13" h="141">
                  <a:moveTo>
                    <a:pt x="20" y="139"/>
                  </a:moveTo>
                  <a:lnTo>
                    <a:pt x="36" y="139"/>
                  </a:lnTo>
                  <a:lnTo>
                    <a:pt x="59" y="138"/>
                  </a:lnTo>
                  <a:lnTo>
                    <a:pt x="86" y="136"/>
                  </a:lnTo>
                  <a:lnTo>
                    <a:pt x="108" y="133"/>
                  </a:lnTo>
                  <a:lnTo>
                    <a:pt x="134" y="129"/>
                  </a:lnTo>
                  <a:lnTo>
                    <a:pt x="158" y="124"/>
                  </a:lnTo>
                  <a:lnTo>
                    <a:pt x="173" y="121"/>
                  </a:lnTo>
                  <a:lnTo>
                    <a:pt x="186" y="116"/>
                  </a:lnTo>
                  <a:lnTo>
                    <a:pt x="197" y="113"/>
                  </a:lnTo>
                  <a:lnTo>
                    <a:pt x="202" y="104"/>
                  </a:lnTo>
                  <a:lnTo>
                    <a:pt x="207" y="92"/>
                  </a:lnTo>
                  <a:lnTo>
                    <a:pt x="210" y="82"/>
                  </a:lnTo>
                  <a:lnTo>
                    <a:pt x="212" y="73"/>
                  </a:lnTo>
                  <a:lnTo>
                    <a:pt x="211" y="62"/>
                  </a:lnTo>
                  <a:lnTo>
                    <a:pt x="210" y="48"/>
                  </a:lnTo>
                  <a:lnTo>
                    <a:pt x="208" y="34"/>
                  </a:lnTo>
                  <a:lnTo>
                    <a:pt x="204" y="24"/>
                  </a:lnTo>
                  <a:lnTo>
                    <a:pt x="198" y="16"/>
                  </a:lnTo>
                  <a:lnTo>
                    <a:pt x="192" y="6"/>
                  </a:lnTo>
                  <a:lnTo>
                    <a:pt x="185" y="2"/>
                  </a:lnTo>
                  <a:lnTo>
                    <a:pt x="175" y="0"/>
                  </a:lnTo>
                  <a:lnTo>
                    <a:pt x="144" y="0"/>
                  </a:lnTo>
                  <a:lnTo>
                    <a:pt x="115" y="0"/>
                  </a:lnTo>
                  <a:lnTo>
                    <a:pt x="86" y="3"/>
                  </a:lnTo>
                  <a:lnTo>
                    <a:pt x="54" y="7"/>
                  </a:lnTo>
                  <a:lnTo>
                    <a:pt x="29" y="12"/>
                  </a:lnTo>
                  <a:lnTo>
                    <a:pt x="16" y="15"/>
                  </a:lnTo>
                  <a:lnTo>
                    <a:pt x="0" y="20"/>
                  </a:lnTo>
                  <a:lnTo>
                    <a:pt x="15" y="140"/>
                  </a:lnTo>
                  <a:lnTo>
                    <a:pt x="20" y="139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84" name="Oval 8"/>
            <p:cNvSpPr>
              <a:spLocks noChangeArrowheads="1"/>
            </p:cNvSpPr>
            <p:nvPr/>
          </p:nvSpPr>
          <p:spPr bwMode="auto">
            <a:xfrm rot="21180000">
              <a:off x="570" y="357"/>
              <a:ext cx="59" cy="119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85" name="Freeform 9"/>
            <p:cNvSpPr>
              <a:spLocks/>
            </p:cNvSpPr>
            <p:nvPr/>
          </p:nvSpPr>
          <p:spPr bwMode="auto">
            <a:xfrm>
              <a:off x="586" y="352"/>
              <a:ext cx="89" cy="128"/>
            </a:xfrm>
            <a:custGeom>
              <a:avLst/>
              <a:gdLst>
                <a:gd name="T0" fmla="*/ 17 w 89"/>
                <a:gd name="T1" fmla="*/ 123 h 128"/>
                <a:gd name="T2" fmla="*/ 23 w 89"/>
                <a:gd name="T3" fmla="*/ 125 h 128"/>
                <a:gd name="T4" fmla="*/ 31 w 89"/>
                <a:gd name="T5" fmla="*/ 127 h 128"/>
                <a:gd name="T6" fmla="*/ 41 w 89"/>
                <a:gd name="T7" fmla="*/ 127 h 128"/>
                <a:gd name="T8" fmla="*/ 58 w 89"/>
                <a:gd name="T9" fmla="*/ 123 h 128"/>
                <a:gd name="T10" fmla="*/ 69 w 89"/>
                <a:gd name="T11" fmla="*/ 117 h 128"/>
                <a:gd name="T12" fmla="*/ 75 w 89"/>
                <a:gd name="T13" fmla="*/ 109 h 128"/>
                <a:gd name="T14" fmla="*/ 80 w 89"/>
                <a:gd name="T15" fmla="*/ 100 h 128"/>
                <a:gd name="T16" fmla="*/ 84 w 89"/>
                <a:gd name="T17" fmla="*/ 88 h 128"/>
                <a:gd name="T18" fmla="*/ 86 w 89"/>
                <a:gd name="T19" fmla="*/ 74 h 128"/>
                <a:gd name="T20" fmla="*/ 88 w 89"/>
                <a:gd name="T21" fmla="*/ 61 h 128"/>
                <a:gd name="T22" fmla="*/ 84 w 89"/>
                <a:gd name="T23" fmla="*/ 46 h 128"/>
                <a:gd name="T24" fmla="*/ 79 w 89"/>
                <a:gd name="T25" fmla="*/ 31 h 128"/>
                <a:gd name="T26" fmla="*/ 71 w 89"/>
                <a:gd name="T27" fmla="*/ 17 h 128"/>
                <a:gd name="T28" fmla="*/ 61 w 89"/>
                <a:gd name="T29" fmla="*/ 7 h 128"/>
                <a:gd name="T30" fmla="*/ 47 w 89"/>
                <a:gd name="T31" fmla="*/ 1 h 128"/>
                <a:gd name="T32" fmla="*/ 36 w 89"/>
                <a:gd name="T33" fmla="*/ 0 h 128"/>
                <a:gd name="T34" fmla="*/ 24 w 89"/>
                <a:gd name="T35" fmla="*/ 1 h 128"/>
                <a:gd name="T36" fmla="*/ 15 w 89"/>
                <a:gd name="T37" fmla="*/ 3 h 128"/>
                <a:gd name="T38" fmla="*/ 7 w 89"/>
                <a:gd name="T39" fmla="*/ 4 h 128"/>
                <a:gd name="T40" fmla="*/ 1 w 89"/>
                <a:gd name="T41" fmla="*/ 8 h 128"/>
                <a:gd name="T42" fmla="*/ 0 w 89"/>
                <a:gd name="T43" fmla="*/ 11 h 128"/>
                <a:gd name="T44" fmla="*/ 10 w 89"/>
                <a:gd name="T45" fmla="*/ 8 h 128"/>
                <a:gd name="T46" fmla="*/ 18 w 89"/>
                <a:gd name="T47" fmla="*/ 11 h 128"/>
                <a:gd name="T48" fmla="*/ 27 w 89"/>
                <a:gd name="T49" fmla="*/ 19 h 128"/>
                <a:gd name="T50" fmla="*/ 31 w 89"/>
                <a:gd name="T51" fmla="*/ 26 h 128"/>
                <a:gd name="T52" fmla="*/ 37 w 89"/>
                <a:gd name="T53" fmla="*/ 36 h 128"/>
                <a:gd name="T54" fmla="*/ 40 w 89"/>
                <a:gd name="T55" fmla="*/ 46 h 128"/>
                <a:gd name="T56" fmla="*/ 42 w 89"/>
                <a:gd name="T57" fmla="*/ 57 h 128"/>
                <a:gd name="T58" fmla="*/ 43 w 89"/>
                <a:gd name="T59" fmla="*/ 68 h 128"/>
                <a:gd name="T60" fmla="*/ 44 w 89"/>
                <a:gd name="T61" fmla="*/ 79 h 128"/>
                <a:gd name="T62" fmla="*/ 42 w 89"/>
                <a:gd name="T63" fmla="*/ 92 h 128"/>
                <a:gd name="T64" fmla="*/ 40 w 89"/>
                <a:gd name="T65" fmla="*/ 104 h 128"/>
                <a:gd name="T66" fmla="*/ 33 w 89"/>
                <a:gd name="T67" fmla="*/ 114 h 128"/>
                <a:gd name="T68" fmla="*/ 28 w 89"/>
                <a:gd name="T69" fmla="*/ 120 h 128"/>
                <a:gd name="T70" fmla="*/ 18 w 89"/>
                <a:gd name="T71" fmla="*/ 12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9" h="128">
                  <a:moveTo>
                    <a:pt x="17" y="123"/>
                  </a:moveTo>
                  <a:lnTo>
                    <a:pt x="23" y="125"/>
                  </a:lnTo>
                  <a:lnTo>
                    <a:pt x="31" y="127"/>
                  </a:lnTo>
                  <a:lnTo>
                    <a:pt x="41" y="127"/>
                  </a:lnTo>
                  <a:lnTo>
                    <a:pt x="58" y="123"/>
                  </a:lnTo>
                  <a:lnTo>
                    <a:pt x="69" y="117"/>
                  </a:lnTo>
                  <a:lnTo>
                    <a:pt x="75" y="109"/>
                  </a:lnTo>
                  <a:lnTo>
                    <a:pt x="80" y="100"/>
                  </a:lnTo>
                  <a:lnTo>
                    <a:pt x="84" y="88"/>
                  </a:lnTo>
                  <a:lnTo>
                    <a:pt x="86" y="74"/>
                  </a:lnTo>
                  <a:lnTo>
                    <a:pt x="88" y="61"/>
                  </a:lnTo>
                  <a:lnTo>
                    <a:pt x="84" y="46"/>
                  </a:lnTo>
                  <a:lnTo>
                    <a:pt x="79" y="31"/>
                  </a:lnTo>
                  <a:lnTo>
                    <a:pt x="71" y="17"/>
                  </a:lnTo>
                  <a:lnTo>
                    <a:pt x="61" y="7"/>
                  </a:lnTo>
                  <a:lnTo>
                    <a:pt x="47" y="1"/>
                  </a:lnTo>
                  <a:lnTo>
                    <a:pt x="36" y="0"/>
                  </a:lnTo>
                  <a:lnTo>
                    <a:pt x="24" y="1"/>
                  </a:lnTo>
                  <a:lnTo>
                    <a:pt x="15" y="3"/>
                  </a:lnTo>
                  <a:lnTo>
                    <a:pt x="7" y="4"/>
                  </a:lnTo>
                  <a:lnTo>
                    <a:pt x="1" y="8"/>
                  </a:lnTo>
                  <a:lnTo>
                    <a:pt x="0" y="11"/>
                  </a:lnTo>
                  <a:lnTo>
                    <a:pt x="10" y="8"/>
                  </a:lnTo>
                  <a:lnTo>
                    <a:pt x="18" y="11"/>
                  </a:lnTo>
                  <a:lnTo>
                    <a:pt x="27" y="19"/>
                  </a:lnTo>
                  <a:lnTo>
                    <a:pt x="31" y="26"/>
                  </a:lnTo>
                  <a:lnTo>
                    <a:pt x="37" y="36"/>
                  </a:lnTo>
                  <a:lnTo>
                    <a:pt x="40" y="46"/>
                  </a:lnTo>
                  <a:lnTo>
                    <a:pt x="42" y="57"/>
                  </a:lnTo>
                  <a:lnTo>
                    <a:pt x="43" y="68"/>
                  </a:lnTo>
                  <a:lnTo>
                    <a:pt x="44" y="79"/>
                  </a:lnTo>
                  <a:lnTo>
                    <a:pt x="42" y="92"/>
                  </a:lnTo>
                  <a:lnTo>
                    <a:pt x="40" y="104"/>
                  </a:lnTo>
                  <a:lnTo>
                    <a:pt x="33" y="114"/>
                  </a:lnTo>
                  <a:lnTo>
                    <a:pt x="28" y="120"/>
                  </a:lnTo>
                  <a:lnTo>
                    <a:pt x="18" y="124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86" name="Freeform 10"/>
            <p:cNvSpPr>
              <a:spLocks/>
            </p:cNvSpPr>
            <p:nvPr/>
          </p:nvSpPr>
          <p:spPr bwMode="auto">
            <a:xfrm>
              <a:off x="840" y="307"/>
              <a:ext cx="222" cy="141"/>
            </a:xfrm>
            <a:custGeom>
              <a:avLst/>
              <a:gdLst>
                <a:gd name="T0" fmla="*/ 20 w 222"/>
                <a:gd name="T1" fmla="*/ 140 h 141"/>
                <a:gd name="T2" fmla="*/ 37 w 222"/>
                <a:gd name="T3" fmla="*/ 139 h 141"/>
                <a:gd name="T4" fmla="*/ 59 w 222"/>
                <a:gd name="T5" fmla="*/ 138 h 141"/>
                <a:gd name="T6" fmla="*/ 86 w 222"/>
                <a:gd name="T7" fmla="*/ 136 h 141"/>
                <a:gd name="T8" fmla="*/ 108 w 222"/>
                <a:gd name="T9" fmla="*/ 134 h 141"/>
                <a:gd name="T10" fmla="*/ 134 w 222"/>
                <a:gd name="T11" fmla="*/ 130 h 141"/>
                <a:gd name="T12" fmla="*/ 159 w 222"/>
                <a:gd name="T13" fmla="*/ 124 h 141"/>
                <a:gd name="T14" fmla="*/ 173 w 222"/>
                <a:gd name="T15" fmla="*/ 121 h 141"/>
                <a:gd name="T16" fmla="*/ 186 w 222"/>
                <a:gd name="T17" fmla="*/ 117 h 141"/>
                <a:gd name="T18" fmla="*/ 197 w 222"/>
                <a:gd name="T19" fmla="*/ 114 h 141"/>
                <a:gd name="T20" fmla="*/ 203 w 222"/>
                <a:gd name="T21" fmla="*/ 106 h 141"/>
                <a:gd name="T22" fmla="*/ 211 w 222"/>
                <a:gd name="T23" fmla="*/ 96 h 141"/>
                <a:gd name="T24" fmla="*/ 216 w 222"/>
                <a:gd name="T25" fmla="*/ 86 h 141"/>
                <a:gd name="T26" fmla="*/ 220 w 222"/>
                <a:gd name="T27" fmla="*/ 73 h 141"/>
                <a:gd name="T28" fmla="*/ 221 w 222"/>
                <a:gd name="T29" fmla="*/ 60 h 141"/>
                <a:gd name="T30" fmla="*/ 221 w 222"/>
                <a:gd name="T31" fmla="*/ 47 h 141"/>
                <a:gd name="T32" fmla="*/ 219 w 222"/>
                <a:gd name="T33" fmla="*/ 36 h 141"/>
                <a:gd name="T34" fmla="*/ 215 w 222"/>
                <a:gd name="T35" fmla="*/ 26 h 141"/>
                <a:gd name="T36" fmla="*/ 208 w 222"/>
                <a:gd name="T37" fmla="*/ 18 h 141"/>
                <a:gd name="T38" fmla="*/ 202 w 222"/>
                <a:gd name="T39" fmla="*/ 11 h 141"/>
                <a:gd name="T40" fmla="*/ 196 w 222"/>
                <a:gd name="T41" fmla="*/ 6 h 141"/>
                <a:gd name="T42" fmla="*/ 186 w 222"/>
                <a:gd name="T43" fmla="*/ 1 h 141"/>
                <a:gd name="T44" fmla="*/ 175 w 222"/>
                <a:gd name="T45" fmla="*/ 0 h 141"/>
                <a:gd name="T46" fmla="*/ 144 w 222"/>
                <a:gd name="T47" fmla="*/ 1 h 141"/>
                <a:gd name="T48" fmla="*/ 115 w 222"/>
                <a:gd name="T49" fmla="*/ 1 h 141"/>
                <a:gd name="T50" fmla="*/ 86 w 222"/>
                <a:gd name="T51" fmla="*/ 3 h 141"/>
                <a:gd name="T52" fmla="*/ 54 w 222"/>
                <a:gd name="T53" fmla="*/ 8 h 141"/>
                <a:gd name="T54" fmla="*/ 29 w 222"/>
                <a:gd name="T55" fmla="*/ 13 h 141"/>
                <a:gd name="T56" fmla="*/ 15 w 222"/>
                <a:gd name="T57" fmla="*/ 16 h 141"/>
                <a:gd name="T58" fmla="*/ 0 w 222"/>
                <a:gd name="T59" fmla="*/ 21 h 141"/>
                <a:gd name="T60" fmla="*/ 15 w 222"/>
                <a:gd name="T61" fmla="*/ 140 h 141"/>
                <a:gd name="T62" fmla="*/ 20 w 222"/>
                <a:gd name="T63" fmla="*/ 14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2" h="141">
                  <a:moveTo>
                    <a:pt x="20" y="140"/>
                  </a:moveTo>
                  <a:lnTo>
                    <a:pt x="37" y="139"/>
                  </a:lnTo>
                  <a:lnTo>
                    <a:pt x="59" y="138"/>
                  </a:lnTo>
                  <a:lnTo>
                    <a:pt x="86" y="136"/>
                  </a:lnTo>
                  <a:lnTo>
                    <a:pt x="108" y="134"/>
                  </a:lnTo>
                  <a:lnTo>
                    <a:pt x="134" y="130"/>
                  </a:lnTo>
                  <a:lnTo>
                    <a:pt x="159" y="124"/>
                  </a:lnTo>
                  <a:lnTo>
                    <a:pt x="173" y="121"/>
                  </a:lnTo>
                  <a:lnTo>
                    <a:pt x="186" y="117"/>
                  </a:lnTo>
                  <a:lnTo>
                    <a:pt x="197" y="114"/>
                  </a:lnTo>
                  <a:lnTo>
                    <a:pt x="203" y="106"/>
                  </a:lnTo>
                  <a:lnTo>
                    <a:pt x="211" y="96"/>
                  </a:lnTo>
                  <a:lnTo>
                    <a:pt x="216" y="86"/>
                  </a:lnTo>
                  <a:lnTo>
                    <a:pt x="220" y="73"/>
                  </a:lnTo>
                  <a:lnTo>
                    <a:pt x="221" y="60"/>
                  </a:lnTo>
                  <a:lnTo>
                    <a:pt x="221" y="47"/>
                  </a:lnTo>
                  <a:lnTo>
                    <a:pt x="219" y="36"/>
                  </a:lnTo>
                  <a:lnTo>
                    <a:pt x="215" y="26"/>
                  </a:lnTo>
                  <a:lnTo>
                    <a:pt x="208" y="18"/>
                  </a:lnTo>
                  <a:lnTo>
                    <a:pt x="202" y="11"/>
                  </a:lnTo>
                  <a:lnTo>
                    <a:pt x="196" y="6"/>
                  </a:lnTo>
                  <a:lnTo>
                    <a:pt x="186" y="1"/>
                  </a:lnTo>
                  <a:lnTo>
                    <a:pt x="175" y="0"/>
                  </a:lnTo>
                  <a:lnTo>
                    <a:pt x="144" y="1"/>
                  </a:lnTo>
                  <a:lnTo>
                    <a:pt x="115" y="1"/>
                  </a:lnTo>
                  <a:lnTo>
                    <a:pt x="86" y="3"/>
                  </a:lnTo>
                  <a:lnTo>
                    <a:pt x="54" y="8"/>
                  </a:lnTo>
                  <a:lnTo>
                    <a:pt x="29" y="13"/>
                  </a:lnTo>
                  <a:lnTo>
                    <a:pt x="15" y="16"/>
                  </a:lnTo>
                  <a:lnTo>
                    <a:pt x="0" y="21"/>
                  </a:lnTo>
                  <a:lnTo>
                    <a:pt x="15" y="140"/>
                  </a:lnTo>
                  <a:lnTo>
                    <a:pt x="20" y="140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87" name="Freeform 11"/>
            <p:cNvSpPr>
              <a:spLocks/>
            </p:cNvSpPr>
            <p:nvPr/>
          </p:nvSpPr>
          <p:spPr bwMode="auto">
            <a:xfrm>
              <a:off x="1008" y="300"/>
              <a:ext cx="94" cy="128"/>
            </a:xfrm>
            <a:custGeom>
              <a:avLst/>
              <a:gdLst>
                <a:gd name="T0" fmla="*/ 20 w 94"/>
                <a:gd name="T1" fmla="*/ 125 h 128"/>
                <a:gd name="T2" fmla="*/ 21 w 94"/>
                <a:gd name="T3" fmla="*/ 125 h 128"/>
                <a:gd name="T4" fmla="*/ 29 w 94"/>
                <a:gd name="T5" fmla="*/ 127 h 128"/>
                <a:gd name="T6" fmla="*/ 40 w 94"/>
                <a:gd name="T7" fmla="*/ 127 h 128"/>
                <a:gd name="T8" fmla="*/ 56 w 94"/>
                <a:gd name="T9" fmla="*/ 123 h 128"/>
                <a:gd name="T10" fmla="*/ 68 w 94"/>
                <a:gd name="T11" fmla="*/ 118 h 128"/>
                <a:gd name="T12" fmla="*/ 76 w 94"/>
                <a:gd name="T13" fmla="*/ 109 h 128"/>
                <a:gd name="T14" fmla="*/ 85 w 94"/>
                <a:gd name="T15" fmla="*/ 99 h 128"/>
                <a:gd name="T16" fmla="*/ 89 w 94"/>
                <a:gd name="T17" fmla="*/ 87 h 128"/>
                <a:gd name="T18" fmla="*/ 93 w 94"/>
                <a:gd name="T19" fmla="*/ 73 h 128"/>
                <a:gd name="T20" fmla="*/ 92 w 94"/>
                <a:gd name="T21" fmla="*/ 58 h 128"/>
                <a:gd name="T22" fmla="*/ 90 w 94"/>
                <a:gd name="T23" fmla="*/ 44 h 128"/>
                <a:gd name="T24" fmla="*/ 85 w 94"/>
                <a:gd name="T25" fmla="*/ 28 h 128"/>
                <a:gd name="T26" fmla="*/ 74 w 94"/>
                <a:gd name="T27" fmla="*/ 16 h 128"/>
                <a:gd name="T28" fmla="*/ 62 w 94"/>
                <a:gd name="T29" fmla="*/ 6 h 128"/>
                <a:gd name="T30" fmla="*/ 53 w 94"/>
                <a:gd name="T31" fmla="*/ 2 h 128"/>
                <a:gd name="T32" fmla="*/ 45 w 94"/>
                <a:gd name="T33" fmla="*/ 1 h 128"/>
                <a:gd name="T34" fmla="*/ 34 w 94"/>
                <a:gd name="T35" fmla="*/ 0 h 128"/>
                <a:gd name="T36" fmla="*/ 23 w 94"/>
                <a:gd name="T37" fmla="*/ 0 h 128"/>
                <a:gd name="T38" fmla="*/ 13 w 94"/>
                <a:gd name="T39" fmla="*/ 3 h 128"/>
                <a:gd name="T40" fmla="*/ 6 w 94"/>
                <a:gd name="T41" fmla="*/ 4 h 128"/>
                <a:gd name="T42" fmla="*/ 0 w 94"/>
                <a:gd name="T43" fmla="*/ 7 h 128"/>
                <a:gd name="T44" fmla="*/ 3 w 94"/>
                <a:gd name="T45" fmla="*/ 7 h 128"/>
                <a:gd name="T46" fmla="*/ 8 w 94"/>
                <a:gd name="T47" fmla="*/ 7 h 128"/>
                <a:gd name="T48" fmla="*/ 16 w 94"/>
                <a:gd name="T49" fmla="*/ 10 h 128"/>
                <a:gd name="T50" fmla="*/ 28 w 94"/>
                <a:gd name="T51" fmla="*/ 14 h 128"/>
                <a:gd name="T52" fmla="*/ 36 w 94"/>
                <a:gd name="T53" fmla="*/ 21 h 128"/>
                <a:gd name="T54" fmla="*/ 41 w 94"/>
                <a:gd name="T55" fmla="*/ 30 h 128"/>
                <a:gd name="T56" fmla="*/ 47 w 94"/>
                <a:gd name="T57" fmla="*/ 41 h 128"/>
                <a:gd name="T58" fmla="*/ 48 w 94"/>
                <a:gd name="T59" fmla="*/ 53 h 128"/>
                <a:gd name="T60" fmla="*/ 49 w 94"/>
                <a:gd name="T61" fmla="*/ 65 h 128"/>
                <a:gd name="T62" fmla="*/ 49 w 94"/>
                <a:gd name="T63" fmla="*/ 77 h 128"/>
                <a:gd name="T64" fmla="*/ 47 w 94"/>
                <a:gd name="T65" fmla="*/ 90 h 128"/>
                <a:gd name="T66" fmla="*/ 42 w 94"/>
                <a:gd name="T67" fmla="*/ 103 h 128"/>
                <a:gd name="T68" fmla="*/ 33 w 94"/>
                <a:gd name="T69" fmla="*/ 114 h 128"/>
                <a:gd name="T70" fmla="*/ 26 w 94"/>
                <a:gd name="T71" fmla="*/ 122 h 128"/>
                <a:gd name="T72" fmla="*/ 16 w 94"/>
                <a:gd name="T73" fmla="*/ 12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4" h="128">
                  <a:moveTo>
                    <a:pt x="20" y="125"/>
                  </a:moveTo>
                  <a:lnTo>
                    <a:pt x="21" y="125"/>
                  </a:lnTo>
                  <a:lnTo>
                    <a:pt x="29" y="127"/>
                  </a:lnTo>
                  <a:lnTo>
                    <a:pt x="40" y="127"/>
                  </a:lnTo>
                  <a:lnTo>
                    <a:pt x="56" y="123"/>
                  </a:lnTo>
                  <a:lnTo>
                    <a:pt x="68" y="118"/>
                  </a:lnTo>
                  <a:lnTo>
                    <a:pt x="76" y="109"/>
                  </a:lnTo>
                  <a:lnTo>
                    <a:pt x="85" y="99"/>
                  </a:lnTo>
                  <a:lnTo>
                    <a:pt x="89" y="87"/>
                  </a:lnTo>
                  <a:lnTo>
                    <a:pt x="93" y="73"/>
                  </a:lnTo>
                  <a:lnTo>
                    <a:pt x="92" y="58"/>
                  </a:lnTo>
                  <a:lnTo>
                    <a:pt x="90" y="44"/>
                  </a:lnTo>
                  <a:lnTo>
                    <a:pt x="85" y="28"/>
                  </a:lnTo>
                  <a:lnTo>
                    <a:pt x="74" y="16"/>
                  </a:lnTo>
                  <a:lnTo>
                    <a:pt x="62" y="6"/>
                  </a:lnTo>
                  <a:lnTo>
                    <a:pt x="53" y="2"/>
                  </a:lnTo>
                  <a:lnTo>
                    <a:pt x="45" y="1"/>
                  </a:lnTo>
                  <a:lnTo>
                    <a:pt x="34" y="0"/>
                  </a:lnTo>
                  <a:lnTo>
                    <a:pt x="23" y="0"/>
                  </a:lnTo>
                  <a:lnTo>
                    <a:pt x="13" y="3"/>
                  </a:lnTo>
                  <a:lnTo>
                    <a:pt x="6" y="4"/>
                  </a:lnTo>
                  <a:lnTo>
                    <a:pt x="0" y="7"/>
                  </a:lnTo>
                  <a:lnTo>
                    <a:pt x="3" y="7"/>
                  </a:lnTo>
                  <a:lnTo>
                    <a:pt x="8" y="7"/>
                  </a:lnTo>
                  <a:lnTo>
                    <a:pt x="16" y="10"/>
                  </a:lnTo>
                  <a:lnTo>
                    <a:pt x="28" y="14"/>
                  </a:lnTo>
                  <a:lnTo>
                    <a:pt x="36" y="21"/>
                  </a:lnTo>
                  <a:lnTo>
                    <a:pt x="41" y="30"/>
                  </a:lnTo>
                  <a:lnTo>
                    <a:pt x="47" y="41"/>
                  </a:lnTo>
                  <a:lnTo>
                    <a:pt x="48" y="53"/>
                  </a:lnTo>
                  <a:lnTo>
                    <a:pt x="49" y="65"/>
                  </a:lnTo>
                  <a:lnTo>
                    <a:pt x="49" y="77"/>
                  </a:lnTo>
                  <a:lnTo>
                    <a:pt x="47" y="90"/>
                  </a:lnTo>
                  <a:lnTo>
                    <a:pt x="42" y="103"/>
                  </a:lnTo>
                  <a:lnTo>
                    <a:pt x="33" y="114"/>
                  </a:lnTo>
                  <a:lnTo>
                    <a:pt x="26" y="122"/>
                  </a:lnTo>
                  <a:lnTo>
                    <a:pt x="16" y="124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88" name="Freeform 12"/>
            <p:cNvSpPr>
              <a:spLocks/>
            </p:cNvSpPr>
            <p:nvPr/>
          </p:nvSpPr>
          <p:spPr bwMode="auto">
            <a:xfrm>
              <a:off x="796" y="326"/>
              <a:ext cx="87" cy="128"/>
            </a:xfrm>
            <a:custGeom>
              <a:avLst/>
              <a:gdLst>
                <a:gd name="T0" fmla="*/ 17 w 87"/>
                <a:gd name="T1" fmla="*/ 125 h 128"/>
                <a:gd name="T2" fmla="*/ 21 w 87"/>
                <a:gd name="T3" fmla="*/ 125 h 128"/>
                <a:gd name="T4" fmla="*/ 29 w 87"/>
                <a:gd name="T5" fmla="*/ 127 h 128"/>
                <a:gd name="T6" fmla="*/ 39 w 87"/>
                <a:gd name="T7" fmla="*/ 127 h 128"/>
                <a:gd name="T8" fmla="*/ 55 w 87"/>
                <a:gd name="T9" fmla="*/ 123 h 128"/>
                <a:gd name="T10" fmla="*/ 67 w 87"/>
                <a:gd name="T11" fmla="*/ 117 h 128"/>
                <a:gd name="T12" fmla="*/ 73 w 87"/>
                <a:gd name="T13" fmla="*/ 109 h 128"/>
                <a:gd name="T14" fmla="*/ 78 w 87"/>
                <a:gd name="T15" fmla="*/ 100 h 128"/>
                <a:gd name="T16" fmla="*/ 82 w 87"/>
                <a:gd name="T17" fmla="*/ 88 h 128"/>
                <a:gd name="T18" fmla="*/ 84 w 87"/>
                <a:gd name="T19" fmla="*/ 74 h 128"/>
                <a:gd name="T20" fmla="*/ 86 w 87"/>
                <a:gd name="T21" fmla="*/ 61 h 128"/>
                <a:gd name="T22" fmla="*/ 82 w 87"/>
                <a:gd name="T23" fmla="*/ 46 h 128"/>
                <a:gd name="T24" fmla="*/ 77 w 87"/>
                <a:gd name="T25" fmla="*/ 31 h 128"/>
                <a:gd name="T26" fmla="*/ 69 w 87"/>
                <a:gd name="T27" fmla="*/ 17 h 128"/>
                <a:gd name="T28" fmla="*/ 59 w 87"/>
                <a:gd name="T29" fmla="*/ 7 h 128"/>
                <a:gd name="T30" fmla="*/ 45 w 87"/>
                <a:gd name="T31" fmla="*/ 1 h 128"/>
                <a:gd name="T32" fmla="*/ 34 w 87"/>
                <a:gd name="T33" fmla="*/ 0 h 128"/>
                <a:gd name="T34" fmla="*/ 23 w 87"/>
                <a:gd name="T35" fmla="*/ 1 h 128"/>
                <a:gd name="T36" fmla="*/ 13 w 87"/>
                <a:gd name="T37" fmla="*/ 3 h 128"/>
                <a:gd name="T38" fmla="*/ 6 w 87"/>
                <a:gd name="T39" fmla="*/ 4 h 128"/>
                <a:gd name="T40" fmla="*/ 0 w 87"/>
                <a:gd name="T41" fmla="*/ 7 h 128"/>
                <a:gd name="T42" fmla="*/ 0 w 87"/>
                <a:gd name="T43" fmla="*/ 8 h 128"/>
                <a:gd name="T44" fmla="*/ 8 w 87"/>
                <a:gd name="T45" fmla="*/ 7 h 128"/>
                <a:gd name="T46" fmla="*/ 15 w 87"/>
                <a:gd name="T47" fmla="*/ 11 h 128"/>
                <a:gd name="T48" fmla="*/ 25 w 87"/>
                <a:gd name="T49" fmla="*/ 19 h 128"/>
                <a:gd name="T50" fmla="*/ 29 w 87"/>
                <a:gd name="T51" fmla="*/ 26 h 128"/>
                <a:gd name="T52" fmla="*/ 34 w 87"/>
                <a:gd name="T53" fmla="*/ 36 h 128"/>
                <a:gd name="T54" fmla="*/ 37 w 87"/>
                <a:gd name="T55" fmla="*/ 45 h 128"/>
                <a:gd name="T56" fmla="*/ 40 w 87"/>
                <a:gd name="T57" fmla="*/ 57 h 128"/>
                <a:gd name="T58" fmla="*/ 42 w 87"/>
                <a:gd name="T59" fmla="*/ 68 h 128"/>
                <a:gd name="T60" fmla="*/ 42 w 87"/>
                <a:gd name="T61" fmla="*/ 79 h 128"/>
                <a:gd name="T62" fmla="*/ 40 w 87"/>
                <a:gd name="T63" fmla="*/ 92 h 128"/>
                <a:gd name="T64" fmla="*/ 37 w 87"/>
                <a:gd name="T65" fmla="*/ 104 h 128"/>
                <a:gd name="T66" fmla="*/ 32 w 87"/>
                <a:gd name="T67" fmla="*/ 114 h 128"/>
                <a:gd name="T68" fmla="*/ 25 w 87"/>
                <a:gd name="T69" fmla="*/ 122 h 128"/>
                <a:gd name="T70" fmla="*/ 16 w 87"/>
                <a:gd name="T71" fmla="*/ 12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7" h="128">
                  <a:moveTo>
                    <a:pt x="17" y="125"/>
                  </a:moveTo>
                  <a:lnTo>
                    <a:pt x="21" y="125"/>
                  </a:lnTo>
                  <a:lnTo>
                    <a:pt x="29" y="127"/>
                  </a:lnTo>
                  <a:lnTo>
                    <a:pt x="39" y="127"/>
                  </a:lnTo>
                  <a:lnTo>
                    <a:pt x="55" y="123"/>
                  </a:lnTo>
                  <a:lnTo>
                    <a:pt x="67" y="117"/>
                  </a:lnTo>
                  <a:lnTo>
                    <a:pt x="73" y="109"/>
                  </a:lnTo>
                  <a:lnTo>
                    <a:pt x="78" y="100"/>
                  </a:lnTo>
                  <a:lnTo>
                    <a:pt x="82" y="88"/>
                  </a:lnTo>
                  <a:lnTo>
                    <a:pt x="84" y="74"/>
                  </a:lnTo>
                  <a:lnTo>
                    <a:pt x="86" y="61"/>
                  </a:lnTo>
                  <a:lnTo>
                    <a:pt x="82" y="46"/>
                  </a:lnTo>
                  <a:lnTo>
                    <a:pt x="77" y="31"/>
                  </a:lnTo>
                  <a:lnTo>
                    <a:pt x="69" y="17"/>
                  </a:lnTo>
                  <a:lnTo>
                    <a:pt x="59" y="7"/>
                  </a:lnTo>
                  <a:lnTo>
                    <a:pt x="45" y="1"/>
                  </a:lnTo>
                  <a:lnTo>
                    <a:pt x="34" y="0"/>
                  </a:lnTo>
                  <a:lnTo>
                    <a:pt x="23" y="1"/>
                  </a:lnTo>
                  <a:lnTo>
                    <a:pt x="13" y="3"/>
                  </a:lnTo>
                  <a:lnTo>
                    <a:pt x="6" y="4"/>
                  </a:lnTo>
                  <a:lnTo>
                    <a:pt x="0" y="7"/>
                  </a:lnTo>
                  <a:lnTo>
                    <a:pt x="0" y="8"/>
                  </a:lnTo>
                  <a:lnTo>
                    <a:pt x="8" y="7"/>
                  </a:lnTo>
                  <a:lnTo>
                    <a:pt x="15" y="11"/>
                  </a:lnTo>
                  <a:lnTo>
                    <a:pt x="25" y="19"/>
                  </a:lnTo>
                  <a:lnTo>
                    <a:pt x="29" y="26"/>
                  </a:lnTo>
                  <a:lnTo>
                    <a:pt x="34" y="36"/>
                  </a:lnTo>
                  <a:lnTo>
                    <a:pt x="37" y="45"/>
                  </a:lnTo>
                  <a:lnTo>
                    <a:pt x="40" y="57"/>
                  </a:lnTo>
                  <a:lnTo>
                    <a:pt x="42" y="68"/>
                  </a:lnTo>
                  <a:lnTo>
                    <a:pt x="42" y="79"/>
                  </a:lnTo>
                  <a:lnTo>
                    <a:pt x="40" y="92"/>
                  </a:lnTo>
                  <a:lnTo>
                    <a:pt x="37" y="104"/>
                  </a:lnTo>
                  <a:lnTo>
                    <a:pt x="32" y="114"/>
                  </a:lnTo>
                  <a:lnTo>
                    <a:pt x="25" y="122"/>
                  </a:lnTo>
                  <a:lnTo>
                    <a:pt x="16" y="124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89" name="Freeform 13"/>
            <p:cNvSpPr>
              <a:spLocks/>
            </p:cNvSpPr>
            <p:nvPr/>
          </p:nvSpPr>
          <p:spPr bwMode="auto">
            <a:xfrm>
              <a:off x="645" y="364"/>
              <a:ext cx="43" cy="109"/>
            </a:xfrm>
            <a:custGeom>
              <a:avLst/>
              <a:gdLst>
                <a:gd name="T0" fmla="*/ 7 w 43"/>
                <a:gd name="T1" fmla="*/ 106 h 109"/>
                <a:gd name="T2" fmla="*/ 14 w 43"/>
                <a:gd name="T3" fmla="*/ 100 h 109"/>
                <a:gd name="T4" fmla="*/ 18 w 43"/>
                <a:gd name="T5" fmla="*/ 90 h 109"/>
                <a:gd name="T6" fmla="*/ 21 w 43"/>
                <a:gd name="T7" fmla="*/ 79 h 109"/>
                <a:gd name="T8" fmla="*/ 21 w 43"/>
                <a:gd name="T9" fmla="*/ 66 h 109"/>
                <a:gd name="T10" fmla="*/ 20 w 43"/>
                <a:gd name="T11" fmla="*/ 49 h 109"/>
                <a:gd name="T12" fmla="*/ 18 w 43"/>
                <a:gd name="T13" fmla="*/ 33 h 109"/>
                <a:gd name="T14" fmla="*/ 12 w 43"/>
                <a:gd name="T15" fmla="*/ 19 h 109"/>
                <a:gd name="T16" fmla="*/ 6 w 43"/>
                <a:gd name="T17" fmla="*/ 7 h 109"/>
                <a:gd name="T18" fmla="*/ 0 w 43"/>
                <a:gd name="T19" fmla="*/ 0 h 109"/>
                <a:gd name="T20" fmla="*/ 10 w 43"/>
                <a:gd name="T21" fmla="*/ 7 h 109"/>
                <a:gd name="T22" fmla="*/ 20 w 43"/>
                <a:gd name="T23" fmla="*/ 14 h 109"/>
                <a:gd name="T24" fmla="*/ 26 w 43"/>
                <a:gd name="T25" fmla="*/ 23 h 109"/>
                <a:gd name="T26" fmla="*/ 34 w 43"/>
                <a:gd name="T27" fmla="*/ 34 h 109"/>
                <a:gd name="T28" fmla="*/ 39 w 43"/>
                <a:gd name="T29" fmla="*/ 51 h 109"/>
                <a:gd name="T30" fmla="*/ 41 w 43"/>
                <a:gd name="T31" fmla="*/ 66 h 109"/>
                <a:gd name="T32" fmla="*/ 42 w 43"/>
                <a:gd name="T33" fmla="*/ 81 h 109"/>
                <a:gd name="T34" fmla="*/ 39 w 43"/>
                <a:gd name="T35" fmla="*/ 93 h 109"/>
                <a:gd name="T36" fmla="*/ 33 w 43"/>
                <a:gd name="T37" fmla="*/ 104 h 109"/>
                <a:gd name="T38" fmla="*/ 31 w 43"/>
                <a:gd name="T39" fmla="*/ 107 h 109"/>
                <a:gd name="T40" fmla="*/ 16 w 43"/>
                <a:gd name="T41" fmla="*/ 108 h 109"/>
                <a:gd name="T42" fmla="*/ 7 w 43"/>
                <a:gd name="T43" fmla="*/ 10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3" h="109">
                  <a:moveTo>
                    <a:pt x="7" y="106"/>
                  </a:moveTo>
                  <a:lnTo>
                    <a:pt x="14" y="100"/>
                  </a:lnTo>
                  <a:lnTo>
                    <a:pt x="18" y="90"/>
                  </a:lnTo>
                  <a:lnTo>
                    <a:pt x="21" y="79"/>
                  </a:lnTo>
                  <a:lnTo>
                    <a:pt x="21" y="66"/>
                  </a:lnTo>
                  <a:lnTo>
                    <a:pt x="20" y="49"/>
                  </a:lnTo>
                  <a:lnTo>
                    <a:pt x="18" y="33"/>
                  </a:lnTo>
                  <a:lnTo>
                    <a:pt x="12" y="19"/>
                  </a:lnTo>
                  <a:lnTo>
                    <a:pt x="6" y="7"/>
                  </a:lnTo>
                  <a:lnTo>
                    <a:pt x="0" y="0"/>
                  </a:lnTo>
                  <a:lnTo>
                    <a:pt x="10" y="7"/>
                  </a:lnTo>
                  <a:lnTo>
                    <a:pt x="20" y="14"/>
                  </a:lnTo>
                  <a:lnTo>
                    <a:pt x="26" y="23"/>
                  </a:lnTo>
                  <a:lnTo>
                    <a:pt x="34" y="34"/>
                  </a:lnTo>
                  <a:lnTo>
                    <a:pt x="39" y="51"/>
                  </a:lnTo>
                  <a:lnTo>
                    <a:pt x="41" y="66"/>
                  </a:lnTo>
                  <a:lnTo>
                    <a:pt x="42" y="81"/>
                  </a:lnTo>
                  <a:lnTo>
                    <a:pt x="39" y="93"/>
                  </a:lnTo>
                  <a:lnTo>
                    <a:pt x="33" y="104"/>
                  </a:lnTo>
                  <a:lnTo>
                    <a:pt x="31" y="107"/>
                  </a:lnTo>
                  <a:lnTo>
                    <a:pt x="16" y="108"/>
                  </a:lnTo>
                  <a:lnTo>
                    <a:pt x="7" y="106"/>
                  </a:lnTo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90" name="Freeform 14"/>
            <p:cNvSpPr>
              <a:spLocks/>
            </p:cNvSpPr>
            <p:nvPr/>
          </p:nvSpPr>
          <p:spPr bwMode="auto">
            <a:xfrm>
              <a:off x="856" y="338"/>
              <a:ext cx="39" cy="110"/>
            </a:xfrm>
            <a:custGeom>
              <a:avLst/>
              <a:gdLst>
                <a:gd name="T0" fmla="*/ 5 w 39"/>
                <a:gd name="T1" fmla="*/ 108 h 110"/>
                <a:gd name="T2" fmla="*/ 13 w 39"/>
                <a:gd name="T3" fmla="*/ 101 h 110"/>
                <a:gd name="T4" fmla="*/ 17 w 39"/>
                <a:gd name="T5" fmla="*/ 92 h 110"/>
                <a:gd name="T6" fmla="*/ 22 w 39"/>
                <a:gd name="T7" fmla="*/ 80 h 110"/>
                <a:gd name="T8" fmla="*/ 23 w 39"/>
                <a:gd name="T9" fmla="*/ 67 h 110"/>
                <a:gd name="T10" fmla="*/ 23 w 39"/>
                <a:gd name="T11" fmla="*/ 50 h 110"/>
                <a:gd name="T12" fmla="*/ 19 w 39"/>
                <a:gd name="T13" fmla="*/ 34 h 110"/>
                <a:gd name="T14" fmla="*/ 13 w 39"/>
                <a:gd name="T15" fmla="*/ 19 h 110"/>
                <a:gd name="T16" fmla="*/ 6 w 39"/>
                <a:gd name="T17" fmla="*/ 8 h 110"/>
                <a:gd name="T18" fmla="*/ 0 w 39"/>
                <a:gd name="T19" fmla="*/ 0 h 110"/>
                <a:gd name="T20" fmla="*/ 10 w 39"/>
                <a:gd name="T21" fmla="*/ 8 h 110"/>
                <a:gd name="T22" fmla="*/ 16 w 39"/>
                <a:gd name="T23" fmla="*/ 16 h 110"/>
                <a:gd name="T24" fmla="*/ 24 w 39"/>
                <a:gd name="T25" fmla="*/ 24 h 110"/>
                <a:gd name="T26" fmla="*/ 31 w 39"/>
                <a:gd name="T27" fmla="*/ 35 h 110"/>
                <a:gd name="T28" fmla="*/ 36 w 39"/>
                <a:gd name="T29" fmla="*/ 52 h 110"/>
                <a:gd name="T30" fmla="*/ 38 w 39"/>
                <a:gd name="T31" fmla="*/ 67 h 110"/>
                <a:gd name="T32" fmla="*/ 36 w 39"/>
                <a:gd name="T33" fmla="*/ 82 h 110"/>
                <a:gd name="T34" fmla="*/ 31 w 39"/>
                <a:gd name="T35" fmla="*/ 92 h 110"/>
                <a:gd name="T36" fmla="*/ 25 w 39"/>
                <a:gd name="T37" fmla="*/ 102 h 110"/>
                <a:gd name="T38" fmla="*/ 21 w 39"/>
                <a:gd name="T39" fmla="*/ 108 h 110"/>
                <a:gd name="T40" fmla="*/ 13 w 39"/>
                <a:gd name="T41" fmla="*/ 109 h 110"/>
                <a:gd name="T42" fmla="*/ 5 w 39"/>
                <a:gd name="T43" fmla="*/ 108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9" h="110">
                  <a:moveTo>
                    <a:pt x="5" y="108"/>
                  </a:moveTo>
                  <a:lnTo>
                    <a:pt x="13" y="101"/>
                  </a:lnTo>
                  <a:lnTo>
                    <a:pt x="17" y="92"/>
                  </a:lnTo>
                  <a:lnTo>
                    <a:pt x="22" y="80"/>
                  </a:lnTo>
                  <a:lnTo>
                    <a:pt x="23" y="67"/>
                  </a:lnTo>
                  <a:lnTo>
                    <a:pt x="23" y="50"/>
                  </a:lnTo>
                  <a:lnTo>
                    <a:pt x="19" y="34"/>
                  </a:lnTo>
                  <a:lnTo>
                    <a:pt x="13" y="19"/>
                  </a:lnTo>
                  <a:lnTo>
                    <a:pt x="6" y="8"/>
                  </a:lnTo>
                  <a:lnTo>
                    <a:pt x="0" y="0"/>
                  </a:lnTo>
                  <a:lnTo>
                    <a:pt x="10" y="8"/>
                  </a:lnTo>
                  <a:lnTo>
                    <a:pt x="16" y="16"/>
                  </a:lnTo>
                  <a:lnTo>
                    <a:pt x="24" y="24"/>
                  </a:lnTo>
                  <a:lnTo>
                    <a:pt x="31" y="35"/>
                  </a:lnTo>
                  <a:lnTo>
                    <a:pt x="36" y="52"/>
                  </a:lnTo>
                  <a:lnTo>
                    <a:pt x="38" y="67"/>
                  </a:lnTo>
                  <a:lnTo>
                    <a:pt x="36" y="82"/>
                  </a:lnTo>
                  <a:lnTo>
                    <a:pt x="31" y="92"/>
                  </a:lnTo>
                  <a:lnTo>
                    <a:pt x="25" y="102"/>
                  </a:lnTo>
                  <a:lnTo>
                    <a:pt x="21" y="108"/>
                  </a:lnTo>
                  <a:lnTo>
                    <a:pt x="13" y="109"/>
                  </a:lnTo>
                  <a:lnTo>
                    <a:pt x="5" y="108"/>
                  </a:lnTo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91" name="Freeform 15"/>
            <p:cNvSpPr>
              <a:spLocks/>
            </p:cNvSpPr>
            <p:nvPr/>
          </p:nvSpPr>
          <p:spPr bwMode="auto">
            <a:xfrm>
              <a:off x="810" y="347"/>
              <a:ext cx="17" cy="23"/>
            </a:xfrm>
            <a:custGeom>
              <a:avLst/>
              <a:gdLst>
                <a:gd name="T0" fmla="*/ 0 w 17"/>
                <a:gd name="T1" fmla="*/ 3 h 23"/>
                <a:gd name="T2" fmla="*/ 4 w 17"/>
                <a:gd name="T3" fmla="*/ 7 h 23"/>
                <a:gd name="T4" fmla="*/ 8 w 17"/>
                <a:gd name="T5" fmla="*/ 12 h 23"/>
                <a:gd name="T6" fmla="*/ 11 w 17"/>
                <a:gd name="T7" fmla="*/ 18 h 23"/>
                <a:gd name="T8" fmla="*/ 15 w 17"/>
                <a:gd name="T9" fmla="*/ 22 h 23"/>
                <a:gd name="T10" fmla="*/ 16 w 17"/>
                <a:gd name="T11" fmla="*/ 14 h 23"/>
                <a:gd name="T12" fmla="*/ 13 w 17"/>
                <a:gd name="T13" fmla="*/ 10 h 23"/>
                <a:gd name="T14" fmla="*/ 11 w 17"/>
                <a:gd name="T15" fmla="*/ 6 h 23"/>
                <a:gd name="T16" fmla="*/ 7 w 17"/>
                <a:gd name="T17" fmla="*/ 2 h 23"/>
                <a:gd name="T18" fmla="*/ 0 w 17"/>
                <a:gd name="T19" fmla="*/ 0 h 23"/>
                <a:gd name="T20" fmla="*/ 0 w 17"/>
                <a:gd name="T21" fmla="*/ 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23">
                  <a:moveTo>
                    <a:pt x="0" y="3"/>
                  </a:moveTo>
                  <a:lnTo>
                    <a:pt x="4" y="7"/>
                  </a:lnTo>
                  <a:lnTo>
                    <a:pt x="8" y="12"/>
                  </a:lnTo>
                  <a:lnTo>
                    <a:pt x="11" y="18"/>
                  </a:lnTo>
                  <a:lnTo>
                    <a:pt x="15" y="22"/>
                  </a:lnTo>
                  <a:lnTo>
                    <a:pt x="16" y="14"/>
                  </a:lnTo>
                  <a:lnTo>
                    <a:pt x="13" y="10"/>
                  </a:lnTo>
                  <a:lnTo>
                    <a:pt x="11" y="6"/>
                  </a:lnTo>
                  <a:lnTo>
                    <a:pt x="7" y="2"/>
                  </a:lnTo>
                  <a:lnTo>
                    <a:pt x="0" y="0"/>
                  </a:lnTo>
                  <a:lnTo>
                    <a:pt x="0" y="3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92" name="Freeform 16"/>
            <p:cNvSpPr>
              <a:spLocks/>
            </p:cNvSpPr>
            <p:nvPr/>
          </p:nvSpPr>
          <p:spPr bwMode="auto">
            <a:xfrm>
              <a:off x="1029" y="324"/>
              <a:ext cx="17" cy="23"/>
            </a:xfrm>
            <a:custGeom>
              <a:avLst/>
              <a:gdLst>
                <a:gd name="T0" fmla="*/ 0 w 17"/>
                <a:gd name="T1" fmla="*/ 4 h 23"/>
                <a:gd name="T2" fmla="*/ 4 w 17"/>
                <a:gd name="T3" fmla="*/ 8 h 23"/>
                <a:gd name="T4" fmla="*/ 8 w 17"/>
                <a:gd name="T5" fmla="*/ 13 h 23"/>
                <a:gd name="T6" fmla="*/ 12 w 17"/>
                <a:gd name="T7" fmla="*/ 17 h 23"/>
                <a:gd name="T8" fmla="*/ 16 w 17"/>
                <a:gd name="T9" fmla="*/ 22 h 23"/>
                <a:gd name="T10" fmla="*/ 16 w 17"/>
                <a:gd name="T11" fmla="*/ 13 h 23"/>
                <a:gd name="T12" fmla="*/ 14 w 17"/>
                <a:gd name="T13" fmla="*/ 9 h 23"/>
                <a:gd name="T14" fmla="*/ 11 w 17"/>
                <a:gd name="T15" fmla="*/ 6 h 23"/>
                <a:gd name="T16" fmla="*/ 8 w 17"/>
                <a:gd name="T17" fmla="*/ 2 h 23"/>
                <a:gd name="T18" fmla="*/ 0 w 17"/>
                <a:gd name="T19" fmla="*/ 0 h 23"/>
                <a:gd name="T20" fmla="*/ 0 w 17"/>
                <a:gd name="T21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23">
                  <a:moveTo>
                    <a:pt x="0" y="4"/>
                  </a:moveTo>
                  <a:lnTo>
                    <a:pt x="4" y="8"/>
                  </a:lnTo>
                  <a:lnTo>
                    <a:pt x="8" y="13"/>
                  </a:lnTo>
                  <a:lnTo>
                    <a:pt x="12" y="17"/>
                  </a:lnTo>
                  <a:lnTo>
                    <a:pt x="16" y="22"/>
                  </a:lnTo>
                  <a:lnTo>
                    <a:pt x="16" y="13"/>
                  </a:lnTo>
                  <a:lnTo>
                    <a:pt x="14" y="9"/>
                  </a:lnTo>
                  <a:lnTo>
                    <a:pt x="11" y="6"/>
                  </a:lnTo>
                  <a:lnTo>
                    <a:pt x="8" y="2"/>
                  </a:ln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93" name="Freeform 17"/>
            <p:cNvSpPr>
              <a:spLocks/>
            </p:cNvSpPr>
            <p:nvPr/>
          </p:nvSpPr>
          <p:spPr bwMode="auto">
            <a:xfrm>
              <a:off x="605" y="363"/>
              <a:ext cx="17" cy="23"/>
            </a:xfrm>
            <a:custGeom>
              <a:avLst/>
              <a:gdLst>
                <a:gd name="T0" fmla="*/ 0 w 17"/>
                <a:gd name="T1" fmla="*/ 5 h 23"/>
                <a:gd name="T2" fmla="*/ 3 w 17"/>
                <a:gd name="T3" fmla="*/ 7 h 23"/>
                <a:gd name="T4" fmla="*/ 7 w 17"/>
                <a:gd name="T5" fmla="*/ 14 h 23"/>
                <a:gd name="T6" fmla="*/ 11 w 17"/>
                <a:gd name="T7" fmla="*/ 18 h 23"/>
                <a:gd name="T8" fmla="*/ 15 w 17"/>
                <a:gd name="T9" fmla="*/ 22 h 23"/>
                <a:gd name="T10" fmla="*/ 16 w 17"/>
                <a:gd name="T11" fmla="*/ 14 h 23"/>
                <a:gd name="T12" fmla="*/ 13 w 17"/>
                <a:gd name="T13" fmla="*/ 10 h 23"/>
                <a:gd name="T14" fmla="*/ 10 w 17"/>
                <a:gd name="T15" fmla="*/ 6 h 23"/>
                <a:gd name="T16" fmla="*/ 7 w 17"/>
                <a:gd name="T17" fmla="*/ 2 h 23"/>
                <a:gd name="T18" fmla="*/ 0 w 17"/>
                <a:gd name="T19" fmla="*/ 0 h 23"/>
                <a:gd name="T20" fmla="*/ 0 w 17"/>
                <a:gd name="T21" fmla="*/ 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23">
                  <a:moveTo>
                    <a:pt x="0" y="5"/>
                  </a:moveTo>
                  <a:lnTo>
                    <a:pt x="3" y="7"/>
                  </a:lnTo>
                  <a:lnTo>
                    <a:pt x="7" y="14"/>
                  </a:lnTo>
                  <a:lnTo>
                    <a:pt x="11" y="18"/>
                  </a:lnTo>
                  <a:lnTo>
                    <a:pt x="15" y="22"/>
                  </a:lnTo>
                  <a:lnTo>
                    <a:pt x="16" y="14"/>
                  </a:lnTo>
                  <a:lnTo>
                    <a:pt x="13" y="10"/>
                  </a:lnTo>
                  <a:lnTo>
                    <a:pt x="10" y="6"/>
                  </a:lnTo>
                  <a:lnTo>
                    <a:pt x="7" y="2"/>
                  </a:lnTo>
                  <a:lnTo>
                    <a:pt x="0" y="0"/>
                  </a:lnTo>
                  <a:lnTo>
                    <a:pt x="0" y="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94" name="Freeform 18"/>
            <p:cNvSpPr>
              <a:spLocks/>
            </p:cNvSpPr>
            <p:nvPr/>
          </p:nvSpPr>
          <p:spPr bwMode="auto">
            <a:xfrm>
              <a:off x="206" y="148"/>
              <a:ext cx="467" cy="307"/>
            </a:xfrm>
            <a:custGeom>
              <a:avLst/>
              <a:gdLst>
                <a:gd name="T0" fmla="*/ 18 w 467"/>
                <a:gd name="T1" fmla="*/ 8 h 307"/>
                <a:gd name="T2" fmla="*/ 12 w 467"/>
                <a:gd name="T3" fmla="*/ 33 h 307"/>
                <a:gd name="T4" fmla="*/ 4 w 467"/>
                <a:gd name="T5" fmla="*/ 66 h 307"/>
                <a:gd name="T6" fmla="*/ 0 w 467"/>
                <a:gd name="T7" fmla="*/ 106 h 307"/>
                <a:gd name="T8" fmla="*/ 0 w 467"/>
                <a:gd name="T9" fmla="*/ 139 h 307"/>
                <a:gd name="T10" fmla="*/ 3 w 467"/>
                <a:gd name="T11" fmla="*/ 178 h 307"/>
                <a:gd name="T12" fmla="*/ 12 w 467"/>
                <a:gd name="T13" fmla="*/ 215 h 307"/>
                <a:gd name="T14" fmla="*/ 16 w 467"/>
                <a:gd name="T15" fmla="*/ 237 h 307"/>
                <a:gd name="T16" fmla="*/ 25 w 467"/>
                <a:gd name="T17" fmla="*/ 257 h 307"/>
                <a:gd name="T18" fmla="*/ 31 w 467"/>
                <a:gd name="T19" fmla="*/ 274 h 307"/>
                <a:gd name="T20" fmla="*/ 60 w 467"/>
                <a:gd name="T21" fmla="*/ 282 h 307"/>
                <a:gd name="T22" fmla="*/ 100 w 467"/>
                <a:gd name="T23" fmla="*/ 293 h 307"/>
                <a:gd name="T24" fmla="*/ 135 w 467"/>
                <a:gd name="T25" fmla="*/ 298 h 307"/>
                <a:gd name="T26" fmla="*/ 164 w 467"/>
                <a:gd name="T27" fmla="*/ 302 h 307"/>
                <a:gd name="T28" fmla="*/ 202 w 467"/>
                <a:gd name="T29" fmla="*/ 304 h 307"/>
                <a:gd name="T30" fmla="*/ 255 w 467"/>
                <a:gd name="T31" fmla="*/ 306 h 307"/>
                <a:gd name="T32" fmla="*/ 304 w 467"/>
                <a:gd name="T33" fmla="*/ 304 h 307"/>
                <a:gd name="T34" fmla="*/ 341 w 467"/>
                <a:gd name="T35" fmla="*/ 300 h 307"/>
                <a:gd name="T36" fmla="*/ 371 w 467"/>
                <a:gd name="T37" fmla="*/ 292 h 307"/>
                <a:gd name="T38" fmla="*/ 406 w 467"/>
                <a:gd name="T39" fmla="*/ 285 h 307"/>
                <a:gd name="T40" fmla="*/ 424 w 467"/>
                <a:gd name="T41" fmla="*/ 276 h 307"/>
                <a:gd name="T42" fmla="*/ 435 w 467"/>
                <a:gd name="T43" fmla="*/ 261 h 307"/>
                <a:gd name="T44" fmla="*/ 451 w 467"/>
                <a:gd name="T45" fmla="*/ 216 h 307"/>
                <a:gd name="T46" fmla="*/ 461 w 467"/>
                <a:gd name="T47" fmla="*/ 173 h 307"/>
                <a:gd name="T48" fmla="*/ 466 w 467"/>
                <a:gd name="T49" fmla="*/ 130 h 307"/>
                <a:gd name="T50" fmla="*/ 463 w 467"/>
                <a:gd name="T51" fmla="*/ 82 h 307"/>
                <a:gd name="T52" fmla="*/ 456 w 467"/>
                <a:gd name="T53" fmla="*/ 44 h 307"/>
                <a:gd name="T54" fmla="*/ 450 w 467"/>
                <a:gd name="T55" fmla="*/ 24 h 307"/>
                <a:gd name="T56" fmla="*/ 442 w 467"/>
                <a:gd name="T57" fmla="*/ 0 h 307"/>
                <a:gd name="T58" fmla="*/ 19 w 467"/>
                <a:gd name="T59" fmla="*/ 1 h 307"/>
                <a:gd name="T60" fmla="*/ 18 w 467"/>
                <a:gd name="T61" fmla="*/ 8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67" h="307">
                  <a:moveTo>
                    <a:pt x="18" y="8"/>
                  </a:moveTo>
                  <a:lnTo>
                    <a:pt x="12" y="33"/>
                  </a:lnTo>
                  <a:lnTo>
                    <a:pt x="4" y="66"/>
                  </a:lnTo>
                  <a:lnTo>
                    <a:pt x="0" y="106"/>
                  </a:lnTo>
                  <a:lnTo>
                    <a:pt x="0" y="139"/>
                  </a:lnTo>
                  <a:lnTo>
                    <a:pt x="3" y="178"/>
                  </a:lnTo>
                  <a:lnTo>
                    <a:pt x="12" y="215"/>
                  </a:lnTo>
                  <a:lnTo>
                    <a:pt x="16" y="237"/>
                  </a:lnTo>
                  <a:lnTo>
                    <a:pt x="25" y="257"/>
                  </a:lnTo>
                  <a:lnTo>
                    <a:pt x="31" y="274"/>
                  </a:lnTo>
                  <a:lnTo>
                    <a:pt x="60" y="282"/>
                  </a:lnTo>
                  <a:lnTo>
                    <a:pt x="100" y="293"/>
                  </a:lnTo>
                  <a:lnTo>
                    <a:pt x="135" y="298"/>
                  </a:lnTo>
                  <a:lnTo>
                    <a:pt x="164" y="302"/>
                  </a:lnTo>
                  <a:lnTo>
                    <a:pt x="202" y="304"/>
                  </a:lnTo>
                  <a:lnTo>
                    <a:pt x="255" y="306"/>
                  </a:lnTo>
                  <a:lnTo>
                    <a:pt x="304" y="304"/>
                  </a:lnTo>
                  <a:lnTo>
                    <a:pt x="341" y="300"/>
                  </a:lnTo>
                  <a:lnTo>
                    <a:pt x="371" y="292"/>
                  </a:lnTo>
                  <a:lnTo>
                    <a:pt x="406" y="285"/>
                  </a:lnTo>
                  <a:lnTo>
                    <a:pt x="424" y="276"/>
                  </a:lnTo>
                  <a:lnTo>
                    <a:pt x="435" y="261"/>
                  </a:lnTo>
                  <a:lnTo>
                    <a:pt x="451" y="216"/>
                  </a:lnTo>
                  <a:lnTo>
                    <a:pt x="461" y="173"/>
                  </a:lnTo>
                  <a:lnTo>
                    <a:pt x="466" y="130"/>
                  </a:lnTo>
                  <a:lnTo>
                    <a:pt x="463" y="82"/>
                  </a:lnTo>
                  <a:lnTo>
                    <a:pt x="456" y="44"/>
                  </a:lnTo>
                  <a:lnTo>
                    <a:pt x="450" y="24"/>
                  </a:lnTo>
                  <a:lnTo>
                    <a:pt x="442" y="0"/>
                  </a:lnTo>
                  <a:lnTo>
                    <a:pt x="19" y="1"/>
                  </a:lnTo>
                  <a:lnTo>
                    <a:pt x="18" y="8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95" name="Oval 19"/>
            <p:cNvSpPr>
              <a:spLocks noChangeArrowheads="1"/>
            </p:cNvSpPr>
            <p:nvPr/>
          </p:nvSpPr>
          <p:spPr bwMode="auto">
            <a:xfrm>
              <a:off x="234" y="46"/>
              <a:ext cx="413" cy="87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96" name="Freeform 20"/>
            <p:cNvSpPr>
              <a:spLocks/>
            </p:cNvSpPr>
            <p:nvPr/>
          </p:nvSpPr>
          <p:spPr bwMode="auto">
            <a:xfrm>
              <a:off x="214" y="77"/>
              <a:ext cx="445" cy="123"/>
            </a:xfrm>
            <a:custGeom>
              <a:avLst/>
              <a:gdLst>
                <a:gd name="T0" fmla="*/ 21 w 445"/>
                <a:gd name="T1" fmla="*/ 6 h 123"/>
                <a:gd name="T2" fmla="*/ 13 w 445"/>
                <a:gd name="T3" fmla="*/ 13 h 123"/>
                <a:gd name="T4" fmla="*/ 4 w 445"/>
                <a:gd name="T5" fmla="*/ 25 h 123"/>
                <a:gd name="T6" fmla="*/ 0 w 445"/>
                <a:gd name="T7" fmla="*/ 41 h 123"/>
                <a:gd name="T8" fmla="*/ 4 w 445"/>
                <a:gd name="T9" fmla="*/ 66 h 123"/>
                <a:gd name="T10" fmla="*/ 19 w 445"/>
                <a:gd name="T11" fmla="*/ 85 h 123"/>
                <a:gd name="T12" fmla="*/ 44 w 445"/>
                <a:gd name="T13" fmla="*/ 94 h 123"/>
                <a:gd name="T14" fmla="*/ 75 w 445"/>
                <a:gd name="T15" fmla="*/ 104 h 123"/>
                <a:gd name="T16" fmla="*/ 116 w 445"/>
                <a:gd name="T17" fmla="*/ 112 h 123"/>
                <a:gd name="T18" fmla="*/ 162 w 445"/>
                <a:gd name="T19" fmla="*/ 118 h 123"/>
                <a:gd name="T20" fmla="*/ 208 w 445"/>
                <a:gd name="T21" fmla="*/ 122 h 123"/>
                <a:gd name="T22" fmla="*/ 260 w 445"/>
                <a:gd name="T23" fmla="*/ 119 h 123"/>
                <a:gd name="T24" fmla="*/ 314 w 445"/>
                <a:gd name="T25" fmla="*/ 114 h 123"/>
                <a:gd name="T26" fmla="*/ 368 w 445"/>
                <a:gd name="T27" fmla="*/ 104 h 123"/>
                <a:gd name="T28" fmla="*/ 405 w 445"/>
                <a:gd name="T29" fmla="*/ 92 h 123"/>
                <a:gd name="T30" fmla="*/ 433 w 445"/>
                <a:gd name="T31" fmla="*/ 72 h 123"/>
                <a:gd name="T32" fmla="*/ 442 w 445"/>
                <a:gd name="T33" fmla="*/ 56 h 123"/>
                <a:gd name="T34" fmla="*/ 444 w 445"/>
                <a:gd name="T35" fmla="*/ 39 h 123"/>
                <a:gd name="T36" fmla="*/ 440 w 445"/>
                <a:gd name="T37" fmla="*/ 24 h 123"/>
                <a:gd name="T38" fmla="*/ 437 w 445"/>
                <a:gd name="T39" fmla="*/ 13 h 123"/>
                <a:gd name="T40" fmla="*/ 429 w 445"/>
                <a:gd name="T41" fmla="*/ 3 h 123"/>
                <a:gd name="T42" fmla="*/ 420 w 445"/>
                <a:gd name="T43" fmla="*/ 0 h 123"/>
                <a:gd name="T44" fmla="*/ 425 w 445"/>
                <a:gd name="T45" fmla="*/ 16 h 123"/>
                <a:gd name="T46" fmla="*/ 413 w 445"/>
                <a:gd name="T47" fmla="*/ 27 h 123"/>
                <a:gd name="T48" fmla="*/ 382 w 445"/>
                <a:gd name="T49" fmla="*/ 39 h 123"/>
                <a:gd name="T50" fmla="*/ 353 w 445"/>
                <a:gd name="T51" fmla="*/ 44 h 123"/>
                <a:gd name="T52" fmla="*/ 316 w 445"/>
                <a:gd name="T53" fmla="*/ 50 h 123"/>
                <a:gd name="T54" fmla="*/ 280 w 445"/>
                <a:gd name="T55" fmla="*/ 54 h 123"/>
                <a:gd name="T56" fmla="*/ 242 w 445"/>
                <a:gd name="T57" fmla="*/ 55 h 123"/>
                <a:gd name="T58" fmla="*/ 203 w 445"/>
                <a:gd name="T59" fmla="*/ 55 h 123"/>
                <a:gd name="T60" fmla="*/ 162 w 445"/>
                <a:gd name="T61" fmla="*/ 54 h 123"/>
                <a:gd name="T62" fmla="*/ 120 w 445"/>
                <a:gd name="T63" fmla="*/ 49 h 123"/>
                <a:gd name="T64" fmla="*/ 78 w 445"/>
                <a:gd name="T65" fmla="*/ 43 h 123"/>
                <a:gd name="T66" fmla="*/ 47 w 445"/>
                <a:gd name="T67" fmla="*/ 32 h 123"/>
                <a:gd name="T68" fmla="*/ 27 w 445"/>
                <a:gd name="T69" fmla="*/ 22 h 123"/>
                <a:gd name="T70" fmla="*/ 19 w 445"/>
                <a:gd name="T71" fmla="*/ 7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45" h="123">
                  <a:moveTo>
                    <a:pt x="21" y="6"/>
                  </a:moveTo>
                  <a:lnTo>
                    <a:pt x="13" y="13"/>
                  </a:lnTo>
                  <a:lnTo>
                    <a:pt x="4" y="25"/>
                  </a:lnTo>
                  <a:lnTo>
                    <a:pt x="0" y="41"/>
                  </a:lnTo>
                  <a:lnTo>
                    <a:pt x="4" y="66"/>
                  </a:lnTo>
                  <a:lnTo>
                    <a:pt x="19" y="85"/>
                  </a:lnTo>
                  <a:lnTo>
                    <a:pt x="44" y="94"/>
                  </a:lnTo>
                  <a:lnTo>
                    <a:pt x="75" y="104"/>
                  </a:lnTo>
                  <a:lnTo>
                    <a:pt x="116" y="112"/>
                  </a:lnTo>
                  <a:lnTo>
                    <a:pt x="162" y="118"/>
                  </a:lnTo>
                  <a:lnTo>
                    <a:pt x="208" y="122"/>
                  </a:lnTo>
                  <a:lnTo>
                    <a:pt x="260" y="119"/>
                  </a:lnTo>
                  <a:lnTo>
                    <a:pt x="314" y="114"/>
                  </a:lnTo>
                  <a:lnTo>
                    <a:pt x="368" y="104"/>
                  </a:lnTo>
                  <a:lnTo>
                    <a:pt x="405" y="92"/>
                  </a:lnTo>
                  <a:lnTo>
                    <a:pt x="433" y="72"/>
                  </a:lnTo>
                  <a:lnTo>
                    <a:pt x="442" y="56"/>
                  </a:lnTo>
                  <a:lnTo>
                    <a:pt x="444" y="39"/>
                  </a:lnTo>
                  <a:lnTo>
                    <a:pt x="440" y="24"/>
                  </a:lnTo>
                  <a:lnTo>
                    <a:pt x="437" y="13"/>
                  </a:lnTo>
                  <a:lnTo>
                    <a:pt x="429" y="3"/>
                  </a:lnTo>
                  <a:lnTo>
                    <a:pt x="420" y="0"/>
                  </a:lnTo>
                  <a:lnTo>
                    <a:pt x="425" y="16"/>
                  </a:lnTo>
                  <a:lnTo>
                    <a:pt x="413" y="27"/>
                  </a:lnTo>
                  <a:lnTo>
                    <a:pt x="382" y="39"/>
                  </a:lnTo>
                  <a:lnTo>
                    <a:pt x="353" y="44"/>
                  </a:lnTo>
                  <a:lnTo>
                    <a:pt x="316" y="50"/>
                  </a:lnTo>
                  <a:lnTo>
                    <a:pt x="280" y="54"/>
                  </a:lnTo>
                  <a:lnTo>
                    <a:pt x="242" y="55"/>
                  </a:lnTo>
                  <a:lnTo>
                    <a:pt x="203" y="55"/>
                  </a:lnTo>
                  <a:lnTo>
                    <a:pt x="162" y="54"/>
                  </a:lnTo>
                  <a:lnTo>
                    <a:pt x="120" y="49"/>
                  </a:lnTo>
                  <a:lnTo>
                    <a:pt x="78" y="43"/>
                  </a:lnTo>
                  <a:lnTo>
                    <a:pt x="47" y="32"/>
                  </a:lnTo>
                  <a:lnTo>
                    <a:pt x="27" y="22"/>
                  </a:lnTo>
                  <a:lnTo>
                    <a:pt x="19" y="7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97" name="Freeform 21"/>
            <p:cNvSpPr>
              <a:spLocks/>
            </p:cNvSpPr>
            <p:nvPr/>
          </p:nvSpPr>
          <p:spPr bwMode="auto">
            <a:xfrm>
              <a:off x="203" y="460"/>
              <a:ext cx="467" cy="320"/>
            </a:xfrm>
            <a:custGeom>
              <a:avLst/>
              <a:gdLst>
                <a:gd name="T0" fmla="*/ 18 w 467"/>
                <a:gd name="T1" fmla="*/ 8 h 320"/>
                <a:gd name="T2" fmla="*/ 12 w 467"/>
                <a:gd name="T3" fmla="*/ 32 h 320"/>
                <a:gd name="T4" fmla="*/ 4 w 467"/>
                <a:gd name="T5" fmla="*/ 65 h 320"/>
                <a:gd name="T6" fmla="*/ 0 w 467"/>
                <a:gd name="T7" fmla="*/ 105 h 320"/>
                <a:gd name="T8" fmla="*/ 0 w 467"/>
                <a:gd name="T9" fmla="*/ 138 h 320"/>
                <a:gd name="T10" fmla="*/ 3 w 467"/>
                <a:gd name="T11" fmla="*/ 177 h 320"/>
                <a:gd name="T12" fmla="*/ 12 w 467"/>
                <a:gd name="T13" fmla="*/ 214 h 320"/>
                <a:gd name="T14" fmla="*/ 16 w 467"/>
                <a:gd name="T15" fmla="*/ 236 h 320"/>
                <a:gd name="T16" fmla="*/ 25 w 467"/>
                <a:gd name="T17" fmla="*/ 255 h 320"/>
                <a:gd name="T18" fmla="*/ 31 w 467"/>
                <a:gd name="T19" fmla="*/ 272 h 320"/>
                <a:gd name="T20" fmla="*/ 57 w 467"/>
                <a:gd name="T21" fmla="*/ 282 h 320"/>
                <a:gd name="T22" fmla="*/ 87 w 467"/>
                <a:gd name="T23" fmla="*/ 297 h 320"/>
                <a:gd name="T24" fmla="*/ 122 w 467"/>
                <a:gd name="T25" fmla="*/ 306 h 320"/>
                <a:gd name="T26" fmla="*/ 164 w 467"/>
                <a:gd name="T27" fmla="*/ 313 h 320"/>
                <a:gd name="T28" fmla="*/ 209 w 467"/>
                <a:gd name="T29" fmla="*/ 317 h 320"/>
                <a:gd name="T30" fmla="*/ 253 w 467"/>
                <a:gd name="T31" fmla="*/ 319 h 320"/>
                <a:gd name="T32" fmla="*/ 295 w 467"/>
                <a:gd name="T33" fmla="*/ 319 h 320"/>
                <a:gd name="T34" fmla="*/ 333 w 467"/>
                <a:gd name="T35" fmla="*/ 315 h 320"/>
                <a:gd name="T36" fmla="*/ 364 w 467"/>
                <a:gd name="T37" fmla="*/ 306 h 320"/>
                <a:gd name="T38" fmla="*/ 390 w 467"/>
                <a:gd name="T39" fmla="*/ 298 h 320"/>
                <a:gd name="T40" fmla="*/ 410 w 467"/>
                <a:gd name="T41" fmla="*/ 289 h 320"/>
                <a:gd name="T42" fmla="*/ 430 w 467"/>
                <a:gd name="T43" fmla="*/ 276 h 320"/>
                <a:gd name="T44" fmla="*/ 441 w 467"/>
                <a:gd name="T45" fmla="*/ 260 h 320"/>
                <a:gd name="T46" fmla="*/ 451 w 467"/>
                <a:gd name="T47" fmla="*/ 215 h 320"/>
                <a:gd name="T48" fmla="*/ 461 w 467"/>
                <a:gd name="T49" fmla="*/ 172 h 320"/>
                <a:gd name="T50" fmla="*/ 466 w 467"/>
                <a:gd name="T51" fmla="*/ 130 h 320"/>
                <a:gd name="T52" fmla="*/ 463 w 467"/>
                <a:gd name="T53" fmla="*/ 81 h 320"/>
                <a:gd name="T54" fmla="*/ 456 w 467"/>
                <a:gd name="T55" fmla="*/ 43 h 320"/>
                <a:gd name="T56" fmla="*/ 450 w 467"/>
                <a:gd name="T57" fmla="*/ 24 h 320"/>
                <a:gd name="T58" fmla="*/ 442 w 467"/>
                <a:gd name="T59" fmla="*/ 0 h 320"/>
                <a:gd name="T60" fmla="*/ 19 w 467"/>
                <a:gd name="T61" fmla="*/ 1 h 320"/>
                <a:gd name="T62" fmla="*/ 18 w 467"/>
                <a:gd name="T63" fmla="*/ 8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7" h="320">
                  <a:moveTo>
                    <a:pt x="18" y="8"/>
                  </a:moveTo>
                  <a:lnTo>
                    <a:pt x="12" y="32"/>
                  </a:lnTo>
                  <a:lnTo>
                    <a:pt x="4" y="65"/>
                  </a:lnTo>
                  <a:lnTo>
                    <a:pt x="0" y="105"/>
                  </a:lnTo>
                  <a:lnTo>
                    <a:pt x="0" y="138"/>
                  </a:lnTo>
                  <a:lnTo>
                    <a:pt x="3" y="177"/>
                  </a:lnTo>
                  <a:lnTo>
                    <a:pt x="12" y="214"/>
                  </a:lnTo>
                  <a:lnTo>
                    <a:pt x="16" y="236"/>
                  </a:lnTo>
                  <a:lnTo>
                    <a:pt x="25" y="255"/>
                  </a:lnTo>
                  <a:lnTo>
                    <a:pt x="31" y="272"/>
                  </a:lnTo>
                  <a:lnTo>
                    <a:pt x="57" y="282"/>
                  </a:lnTo>
                  <a:lnTo>
                    <a:pt x="87" y="297"/>
                  </a:lnTo>
                  <a:lnTo>
                    <a:pt x="122" y="306"/>
                  </a:lnTo>
                  <a:lnTo>
                    <a:pt x="164" y="313"/>
                  </a:lnTo>
                  <a:lnTo>
                    <a:pt x="209" y="317"/>
                  </a:lnTo>
                  <a:lnTo>
                    <a:pt x="253" y="319"/>
                  </a:lnTo>
                  <a:lnTo>
                    <a:pt x="295" y="319"/>
                  </a:lnTo>
                  <a:lnTo>
                    <a:pt x="333" y="315"/>
                  </a:lnTo>
                  <a:lnTo>
                    <a:pt x="364" y="306"/>
                  </a:lnTo>
                  <a:lnTo>
                    <a:pt x="390" y="298"/>
                  </a:lnTo>
                  <a:lnTo>
                    <a:pt x="410" y="289"/>
                  </a:lnTo>
                  <a:lnTo>
                    <a:pt x="430" y="276"/>
                  </a:lnTo>
                  <a:lnTo>
                    <a:pt x="441" y="260"/>
                  </a:lnTo>
                  <a:lnTo>
                    <a:pt x="451" y="215"/>
                  </a:lnTo>
                  <a:lnTo>
                    <a:pt x="461" y="172"/>
                  </a:lnTo>
                  <a:lnTo>
                    <a:pt x="466" y="130"/>
                  </a:lnTo>
                  <a:lnTo>
                    <a:pt x="463" y="81"/>
                  </a:lnTo>
                  <a:lnTo>
                    <a:pt x="456" y="43"/>
                  </a:lnTo>
                  <a:lnTo>
                    <a:pt x="450" y="24"/>
                  </a:lnTo>
                  <a:lnTo>
                    <a:pt x="442" y="0"/>
                  </a:lnTo>
                  <a:lnTo>
                    <a:pt x="19" y="1"/>
                  </a:lnTo>
                  <a:lnTo>
                    <a:pt x="18" y="8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98" name="Freeform 22"/>
            <p:cNvSpPr>
              <a:spLocks/>
            </p:cNvSpPr>
            <p:nvPr/>
          </p:nvSpPr>
          <p:spPr bwMode="auto">
            <a:xfrm>
              <a:off x="212" y="711"/>
              <a:ext cx="445" cy="127"/>
            </a:xfrm>
            <a:custGeom>
              <a:avLst/>
              <a:gdLst>
                <a:gd name="T0" fmla="*/ 16 w 445"/>
                <a:gd name="T1" fmla="*/ 8 h 127"/>
                <a:gd name="T2" fmla="*/ 13 w 445"/>
                <a:gd name="T3" fmla="*/ 9 h 127"/>
                <a:gd name="T4" fmla="*/ 4 w 445"/>
                <a:gd name="T5" fmla="*/ 22 h 127"/>
                <a:gd name="T6" fmla="*/ 0 w 445"/>
                <a:gd name="T7" fmla="*/ 37 h 127"/>
                <a:gd name="T8" fmla="*/ 4 w 445"/>
                <a:gd name="T9" fmla="*/ 62 h 127"/>
                <a:gd name="T10" fmla="*/ 19 w 445"/>
                <a:gd name="T11" fmla="*/ 80 h 127"/>
                <a:gd name="T12" fmla="*/ 44 w 445"/>
                <a:gd name="T13" fmla="*/ 93 h 127"/>
                <a:gd name="T14" fmla="*/ 77 w 445"/>
                <a:gd name="T15" fmla="*/ 107 h 127"/>
                <a:gd name="T16" fmla="*/ 117 w 445"/>
                <a:gd name="T17" fmla="*/ 116 h 127"/>
                <a:gd name="T18" fmla="*/ 164 w 445"/>
                <a:gd name="T19" fmla="*/ 124 h 127"/>
                <a:gd name="T20" fmla="*/ 215 w 445"/>
                <a:gd name="T21" fmla="*/ 126 h 127"/>
                <a:gd name="T22" fmla="*/ 266 w 445"/>
                <a:gd name="T23" fmla="*/ 126 h 127"/>
                <a:gd name="T24" fmla="*/ 320 w 445"/>
                <a:gd name="T25" fmla="*/ 120 h 127"/>
                <a:gd name="T26" fmla="*/ 368 w 445"/>
                <a:gd name="T27" fmla="*/ 107 h 127"/>
                <a:gd name="T28" fmla="*/ 408 w 445"/>
                <a:gd name="T29" fmla="*/ 91 h 127"/>
                <a:gd name="T30" fmla="*/ 425 w 445"/>
                <a:gd name="T31" fmla="*/ 78 h 127"/>
                <a:gd name="T32" fmla="*/ 433 w 445"/>
                <a:gd name="T33" fmla="*/ 68 h 127"/>
                <a:gd name="T34" fmla="*/ 442 w 445"/>
                <a:gd name="T35" fmla="*/ 52 h 127"/>
                <a:gd name="T36" fmla="*/ 444 w 445"/>
                <a:gd name="T37" fmla="*/ 35 h 127"/>
                <a:gd name="T38" fmla="*/ 440 w 445"/>
                <a:gd name="T39" fmla="*/ 20 h 127"/>
                <a:gd name="T40" fmla="*/ 437 w 445"/>
                <a:gd name="T41" fmla="*/ 9 h 127"/>
                <a:gd name="T42" fmla="*/ 429 w 445"/>
                <a:gd name="T43" fmla="*/ 0 h 127"/>
                <a:gd name="T44" fmla="*/ 430 w 445"/>
                <a:gd name="T45" fmla="*/ 4 h 127"/>
                <a:gd name="T46" fmla="*/ 425 w 445"/>
                <a:gd name="T47" fmla="*/ 12 h 127"/>
                <a:gd name="T48" fmla="*/ 413 w 445"/>
                <a:gd name="T49" fmla="*/ 23 h 127"/>
                <a:gd name="T50" fmla="*/ 393 w 445"/>
                <a:gd name="T51" fmla="*/ 39 h 127"/>
                <a:gd name="T52" fmla="*/ 366 w 445"/>
                <a:gd name="T53" fmla="*/ 50 h 127"/>
                <a:gd name="T54" fmla="*/ 333 w 445"/>
                <a:gd name="T55" fmla="*/ 56 h 127"/>
                <a:gd name="T56" fmla="*/ 291 w 445"/>
                <a:gd name="T57" fmla="*/ 63 h 127"/>
                <a:gd name="T58" fmla="*/ 251 w 445"/>
                <a:gd name="T59" fmla="*/ 63 h 127"/>
                <a:gd name="T60" fmla="*/ 208 w 445"/>
                <a:gd name="T61" fmla="*/ 61 h 127"/>
                <a:gd name="T62" fmla="*/ 168 w 445"/>
                <a:gd name="T63" fmla="*/ 59 h 127"/>
                <a:gd name="T64" fmla="*/ 124 w 445"/>
                <a:gd name="T65" fmla="*/ 54 h 127"/>
                <a:gd name="T66" fmla="*/ 82 w 445"/>
                <a:gd name="T67" fmla="*/ 45 h 127"/>
                <a:gd name="T68" fmla="*/ 48 w 445"/>
                <a:gd name="T69" fmla="*/ 30 h 127"/>
                <a:gd name="T70" fmla="*/ 23 w 445"/>
                <a:gd name="T71" fmla="*/ 18 h 127"/>
                <a:gd name="T72" fmla="*/ 19 w 445"/>
                <a:gd name="T73" fmla="*/ 3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45" h="127">
                  <a:moveTo>
                    <a:pt x="16" y="8"/>
                  </a:moveTo>
                  <a:lnTo>
                    <a:pt x="13" y="9"/>
                  </a:lnTo>
                  <a:lnTo>
                    <a:pt x="4" y="22"/>
                  </a:lnTo>
                  <a:lnTo>
                    <a:pt x="0" y="37"/>
                  </a:lnTo>
                  <a:lnTo>
                    <a:pt x="4" y="62"/>
                  </a:lnTo>
                  <a:lnTo>
                    <a:pt x="19" y="80"/>
                  </a:lnTo>
                  <a:lnTo>
                    <a:pt x="44" y="93"/>
                  </a:lnTo>
                  <a:lnTo>
                    <a:pt x="77" y="107"/>
                  </a:lnTo>
                  <a:lnTo>
                    <a:pt x="117" y="116"/>
                  </a:lnTo>
                  <a:lnTo>
                    <a:pt x="164" y="124"/>
                  </a:lnTo>
                  <a:lnTo>
                    <a:pt x="215" y="126"/>
                  </a:lnTo>
                  <a:lnTo>
                    <a:pt x="266" y="126"/>
                  </a:lnTo>
                  <a:lnTo>
                    <a:pt x="320" y="120"/>
                  </a:lnTo>
                  <a:lnTo>
                    <a:pt x="368" y="107"/>
                  </a:lnTo>
                  <a:lnTo>
                    <a:pt x="408" y="91"/>
                  </a:lnTo>
                  <a:lnTo>
                    <a:pt x="425" y="78"/>
                  </a:lnTo>
                  <a:lnTo>
                    <a:pt x="433" y="68"/>
                  </a:lnTo>
                  <a:lnTo>
                    <a:pt x="442" y="52"/>
                  </a:lnTo>
                  <a:lnTo>
                    <a:pt x="444" y="35"/>
                  </a:lnTo>
                  <a:lnTo>
                    <a:pt x="440" y="20"/>
                  </a:lnTo>
                  <a:lnTo>
                    <a:pt x="437" y="9"/>
                  </a:lnTo>
                  <a:lnTo>
                    <a:pt x="429" y="0"/>
                  </a:lnTo>
                  <a:lnTo>
                    <a:pt x="430" y="4"/>
                  </a:lnTo>
                  <a:lnTo>
                    <a:pt x="425" y="12"/>
                  </a:lnTo>
                  <a:lnTo>
                    <a:pt x="413" y="23"/>
                  </a:lnTo>
                  <a:lnTo>
                    <a:pt x="393" y="39"/>
                  </a:lnTo>
                  <a:lnTo>
                    <a:pt x="366" y="50"/>
                  </a:lnTo>
                  <a:lnTo>
                    <a:pt x="333" y="56"/>
                  </a:lnTo>
                  <a:lnTo>
                    <a:pt x="291" y="63"/>
                  </a:lnTo>
                  <a:lnTo>
                    <a:pt x="251" y="63"/>
                  </a:lnTo>
                  <a:lnTo>
                    <a:pt x="208" y="61"/>
                  </a:lnTo>
                  <a:lnTo>
                    <a:pt x="168" y="59"/>
                  </a:lnTo>
                  <a:lnTo>
                    <a:pt x="124" y="54"/>
                  </a:lnTo>
                  <a:lnTo>
                    <a:pt x="82" y="45"/>
                  </a:lnTo>
                  <a:lnTo>
                    <a:pt x="48" y="30"/>
                  </a:lnTo>
                  <a:lnTo>
                    <a:pt x="23" y="18"/>
                  </a:lnTo>
                  <a:lnTo>
                    <a:pt x="19" y="3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99" name="Freeform 23"/>
            <p:cNvSpPr>
              <a:spLocks/>
            </p:cNvSpPr>
            <p:nvPr/>
          </p:nvSpPr>
          <p:spPr bwMode="auto">
            <a:xfrm>
              <a:off x="214" y="393"/>
              <a:ext cx="445" cy="118"/>
            </a:xfrm>
            <a:custGeom>
              <a:avLst/>
              <a:gdLst>
                <a:gd name="T0" fmla="*/ 16 w 445"/>
                <a:gd name="T1" fmla="*/ 4 h 118"/>
                <a:gd name="T2" fmla="*/ 13 w 445"/>
                <a:gd name="T3" fmla="*/ 9 h 118"/>
                <a:gd name="T4" fmla="*/ 4 w 445"/>
                <a:gd name="T5" fmla="*/ 21 h 118"/>
                <a:gd name="T6" fmla="*/ 0 w 445"/>
                <a:gd name="T7" fmla="*/ 37 h 118"/>
                <a:gd name="T8" fmla="*/ 4 w 445"/>
                <a:gd name="T9" fmla="*/ 62 h 118"/>
                <a:gd name="T10" fmla="*/ 19 w 445"/>
                <a:gd name="T11" fmla="*/ 80 h 118"/>
                <a:gd name="T12" fmla="*/ 44 w 445"/>
                <a:gd name="T13" fmla="*/ 90 h 118"/>
                <a:gd name="T14" fmla="*/ 75 w 445"/>
                <a:gd name="T15" fmla="*/ 99 h 118"/>
                <a:gd name="T16" fmla="*/ 116 w 445"/>
                <a:gd name="T17" fmla="*/ 107 h 118"/>
                <a:gd name="T18" fmla="*/ 162 w 445"/>
                <a:gd name="T19" fmla="*/ 113 h 118"/>
                <a:gd name="T20" fmla="*/ 208 w 445"/>
                <a:gd name="T21" fmla="*/ 117 h 118"/>
                <a:gd name="T22" fmla="*/ 260 w 445"/>
                <a:gd name="T23" fmla="*/ 114 h 118"/>
                <a:gd name="T24" fmla="*/ 314 w 445"/>
                <a:gd name="T25" fmla="*/ 109 h 118"/>
                <a:gd name="T26" fmla="*/ 368 w 445"/>
                <a:gd name="T27" fmla="*/ 99 h 118"/>
                <a:gd name="T28" fmla="*/ 405 w 445"/>
                <a:gd name="T29" fmla="*/ 87 h 118"/>
                <a:gd name="T30" fmla="*/ 433 w 445"/>
                <a:gd name="T31" fmla="*/ 68 h 118"/>
                <a:gd name="T32" fmla="*/ 442 w 445"/>
                <a:gd name="T33" fmla="*/ 52 h 118"/>
                <a:gd name="T34" fmla="*/ 444 w 445"/>
                <a:gd name="T35" fmla="*/ 35 h 118"/>
                <a:gd name="T36" fmla="*/ 440 w 445"/>
                <a:gd name="T37" fmla="*/ 20 h 118"/>
                <a:gd name="T38" fmla="*/ 437 w 445"/>
                <a:gd name="T39" fmla="*/ 9 h 118"/>
                <a:gd name="T40" fmla="*/ 429 w 445"/>
                <a:gd name="T41" fmla="*/ 0 h 118"/>
                <a:gd name="T42" fmla="*/ 428 w 445"/>
                <a:gd name="T43" fmla="*/ 1 h 118"/>
                <a:gd name="T44" fmla="*/ 426 w 445"/>
                <a:gd name="T45" fmla="*/ 12 h 118"/>
                <a:gd name="T46" fmla="*/ 411 w 445"/>
                <a:gd name="T47" fmla="*/ 21 h 118"/>
                <a:gd name="T48" fmla="*/ 382 w 445"/>
                <a:gd name="T49" fmla="*/ 35 h 118"/>
                <a:gd name="T50" fmla="*/ 353 w 445"/>
                <a:gd name="T51" fmla="*/ 40 h 118"/>
                <a:gd name="T52" fmla="*/ 316 w 445"/>
                <a:gd name="T53" fmla="*/ 46 h 118"/>
                <a:gd name="T54" fmla="*/ 284 w 445"/>
                <a:gd name="T55" fmla="*/ 48 h 118"/>
                <a:gd name="T56" fmla="*/ 242 w 445"/>
                <a:gd name="T57" fmla="*/ 51 h 118"/>
                <a:gd name="T58" fmla="*/ 203 w 445"/>
                <a:gd name="T59" fmla="*/ 51 h 118"/>
                <a:gd name="T60" fmla="*/ 162 w 445"/>
                <a:gd name="T61" fmla="*/ 49 h 118"/>
                <a:gd name="T62" fmla="*/ 120 w 445"/>
                <a:gd name="T63" fmla="*/ 45 h 118"/>
                <a:gd name="T64" fmla="*/ 78 w 445"/>
                <a:gd name="T65" fmla="*/ 37 h 118"/>
                <a:gd name="T66" fmla="*/ 47 w 445"/>
                <a:gd name="T67" fmla="*/ 28 h 118"/>
                <a:gd name="T68" fmla="*/ 23 w 445"/>
                <a:gd name="T69" fmla="*/ 18 h 118"/>
                <a:gd name="T70" fmla="*/ 19 w 445"/>
                <a:gd name="T71" fmla="*/ 3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45" h="118">
                  <a:moveTo>
                    <a:pt x="16" y="4"/>
                  </a:moveTo>
                  <a:lnTo>
                    <a:pt x="13" y="9"/>
                  </a:lnTo>
                  <a:lnTo>
                    <a:pt x="4" y="21"/>
                  </a:lnTo>
                  <a:lnTo>
                    <a:pt x="0" y="37"/>
                  </a:lnTo>
                  <a:lnTo>
                    <a:pt x="4" y="62"/>
                  </a:lnTo>
                  <a:lnTo>
                    <a:pt x="19" y="80"/>
                  </a:lnTo>
                  <a:lnTo>
                    <a:pt x="44" y="90"/>
                  </a:lnTo>
                  <a:lnTo>
                    <a:pt x="75" y="99"/>
                  </a:lnTo>
                  <a:lnTo>
                    <a:pt x="116" y="107"/>
                  </a:lnTo>
                  <a:lnTo>
                    <a:pt x="162" y="113"/>
                  </a:lnTo>
                  <a:lnTo>
                    <a:pt x="208" y="117"/>
                  </a:lnTo>
                  <a:lnTo>
                    <a:pt x="260" y="114"/>
                  </a:lnTo>
                  <a:lnTo>
                    <a:pt x="314" y="109"/>
                  </a:lnTo>
                  <a:lnTo>
                    <a:pt x="368" y="99"/>
                  </a:lnTo>
                  <a:lnTo>
                    <a:pt x="405" y="87"/>
                  </a:lnTo>
                  <a:lnTo>
                    <a:pt x="433" y="68"/>
                  </a:lnTo>
                  <a:lnTo>
                    <a:pt x="442" y="52"/>
                  </a:lnTo>
                  <a:lnTo>
                    <a:pt x="444" y="35"/>
                  </a:lnTo>
                  <a:lnTo>
                    <a:pt x="440" y="20"/>
                  </a:lnTo>
                  <a:lnTo>
                    <a:pt x="437" y="9"/>
                  </a:lnTo>
                  <a:lnTo>
                    <a:pt x="429" y="0"/>
                  </a:lnTo>
                  <a:lnTo>
                    <a:pt x="428" y="1"/>
                  </a:lnTo>
                  <a:lnTo>
                    <a:pt x="426" y="12"/>
                  </a:lnTo>
                  <a:lnTo>
                    <a:pt x="411" y="21"/>
                  </a:lnTo>
                  <a:lnTo>
                    <a:pt x="382" y="35"/>
                  </a:lnTo>
                  <a:lnTo>
                    <a:pt x="353" y="40"/>
                  </a:lnTo>
                  <a:lnTo>
                    <a:pt x="316" y="46"/>
                  </a:lnTo>
                  <a:lnTo>
                    <a:pt x="284" y="48"/>
                  </a:lnTo>
                  <a:lnTo>
                    <a:pt x="242" y="51"/>
                  </a:lnTo>
                  <a:lnTo>
                    <a:pt x="203" y="51"/>
                  </a:lnTo>
                  <a:lnTo>
                    <a:pt x="162" y="49"/>
                  </a:lnTo>
                  <a:lnTo>
                    <a:pt x="120" y="45"/>
                  </a:lnTo>
                  <a:lnTo>
                    <a:pt x="78" y="37"/>
                  </a:lnTo>
                  <a:lnTo>
                    <a:pt x="47" y="28"/>
                  </a:lnTo>
                  <a:lnTo>
                    <a:pt x="23" y="18"/>
                  </a:lnTo>
                  <a:lnTo>
                    <a:pt x="19" y="3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9966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00" name="Freeform 24"/>
            <p:cNvSpPr>
              <a:spLocks/>
            </p:cNvSpPr>
            <p:nvPr/>
          </p:nvSpPr>
          <p:spPr bwMode="auto">
            <a:xfrm>
              <a:off x="219" y="160"/>
              <a:ext cx="387" cy="58"/>
            </a:xfrm>
            <a:custGeom>
              <a:avLst/>
              <a:gdLst>
                <a:gd name="T0" fmla="*/ 11 w 387"/>
                <a:gd name="T1" fmla="*/ 0 h 58"/>
                <a:gd name="T2" fmla="*/ 33 w 387"/>
                <a:gd name="T3" fmla="*/ 11 h 58"/>
                <a:gd name="T4" fmla="*/ 64 w 387"/>
                <a:gd name="T5" fmla="*/ 18 h 58"/>
                <a:gd name="T6" fmla="*/ 100 w 387"/>
                <a:gd name="T7" fmla="*/ 25 h 58"/>
                <a:gd name="T8" fmla="*/ 146 w 387"/>
                <a:gd name="T9" fmla="*/ 27 h 58"/>
                <a:gd name="T10" fmla="*/ 204 w 387"/>
                <a:gd name="T11" fmla="*/ 29 h 58"/>
                <a:gd name="T12" fmla="*/ 260 w 387"/>
                <a:gd name="T13" fmla="*/ 29 h 58"/>
                <a:gd name="T14" fmla="*/ 313 w 387"/>
                <a:gd name="T15" fmla="*/ 23 h 58"/>
                <a:gd name="T16" fmla="*/ 356 w 387"/>
                <a:gd name="T17" fmla="*/ 16 h 58"/>
                <a:gd name="T18" fmla="*/ 386 w 387"/>
                <a:gd name="T19" fmla="*/ 7 h 58"/>
                <a:gd name="T20" fmla="*/ 355 w 387"/>
                <a:gd name="T21" fmla="*/ 22 h 58"/>
                <a:gd name="T22" fmla="*/ 325 w 387"/>
                <a:gd name="T23" fmla="*/ 34 h 58"/>
                <a:gd name="T24" fmla="*/ 293 w 387"/>
                <a:gd name="T25" fmla="*/ 42 h 58"/>
                <a:gd name="T26" fmla="*/ 250 w 387"/>
                <a:gd name="T27" fmla="*/ 52 h 58"/>
                <a:gd name="T28" fmla="*/ 189 w 387"/>
                <a:gd name="T29" fmla="*/ 57 h 58"/>
                <a:gd name="T30" fmla="*/ 138 w 387"/>
                <a:gd name="T31" fmla="*/ 57 h 58"/>
                <a:gd name="T32" fmla="*/ 86 w 387"/>
                <a:gd name="T33" fmla="*/ 55 h 58"/>
                <a:gd name="T34" fmla="*/ 46 w 387"/>
                <a:gd name="T35" fmla="*/ 49 h 58"/>
                <a:gd name="T36" fmla="*/ 9 w 387"/>
                <a:gd name="T37" fmla="*/ 38 h 58"/>
                <a:gd name="T38" fmla="*/ 0 w 387"/>
                <a:gd name="T39" fmla="*/ 34 h 58"/>
                <a:gd name="T40" fmla="*/ 4 w 387"/>
                <a:gd name="T41" fmla="*/ 12 h 58"/>
                <a:gd name="T42" fmla="*/ 11 w 387"/>
                <a:gd name="T43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87" h="58">
                  <a:moveTo>
                    <a:pt x="11" y="0"/>
                  </a:moveTo>
                  <a:lnTo>
                    <a:pt x="33" y="11"/>
                  </a:lnTo>
                  <a:lnTo>
                    <a:pt x="64" y="18"/>
                  </a:lnTo>
                  <a:lnTo>
                    <a:pt x="100" y="25"/>
                  </a:lnTo>
                  <a:lnTo>
                    <a:pt x="146" y="27"/>
                  </a:lnTo>
                  <a:lnTo>
                    <a:pt x="204" y="29"/>
                  </a:lnTo>
                  <a:lnTo>
                    <a:pt x="260" y="29"/>
                  </a:lnTo>
                  <a:lnTo>
                    <a:pt x="313" y="23"/>
                  </a:lnTo>
                  <a:lnTo>
                    <a:pt x="356" y="16"/>
                  </a:lnTo>
                  <a:lnTo>
                    <a:pt x="386" y="7"/>
                  </a:lnTo>
                  <a:lnTo>
                    <a:pt x="355" y="22"/>
                  </a:lnTo>
                  <a:lnTo>
                    <a:pt x="325" y="34"/>
                  </a:lnTo>
                  <a:lnTo>
                    <a:pt x="293" y="42"/>
                  </a:lnTo>
                  <a:lnTo>
                    <a:pt x="250" y="52"/>
                  </a:lnTo>
                  <a:lnTo>
                    <a:pt x="189" y="57"/>
                  </a:lnTo>
                  <a:lnTo>
                    <a:pt x="138" y="57"/>
                  </a:lnTo>
                  <a:lnTo>
                    <a:pt x="86" y="55"/>
                  </a:lnTo>
                  <a:lnTo>
                    <a:pt x="46" y="49"/>
                  </a:lnTo>
                  <a:lnTo>
                    <a:pt x="9" y="38"/>
                  </a:lnTo>
                  <a:lnTo>
                    <a:pt x="0" y="34"/>
                  </a:lnTo>
                  <a:lnTo>
                    <a:pt x="4" y="12"/>
                  </a:lnTo>
                  <a:lnTo>
                    <a:pt x="11" y="0"/>
                  </a:lnTo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01" name="Freeform 25"/>
            <p:cNvSpPr>
              <a:spLocks/>
            </p:cNvSpPr>
            <p:nvPr/>
          </p:nvSpPr>
          <p:spPr bwMode="auto">
            <a:xfrm>
              <a:off x="216" y="469"/>
              <a:ext cx="389" cy="59"/>
            </a:xfrm>
            <a:custGeom>
              <a:avLst/>
              <a:gdLst>
                <a:gd name="T0" fmla="*/ 7 w 389"/>
                <a:gd name="T1" fmla="*/ 0 h 59"/>
                <a:gd name="T2" fmla="*/ 29 w 389"/>
                <a:gd name="T3" fmla="*/ 13 h 59"/>
                <a:gd name="T4" fmla="*/ 57 w 389"/>
                <a:gd name="T5" fmla="*/ 21 h 59"/>
                <a:gd name="T6" fmla="*/ 95 w 389"/>
                <a:gd name="T7" fmla="*/ 30 h 59"/>
                <a:gd name="T8" fmla="*/ 140 w 389"/>
                <a:gd name="T9" fmla="*/ 34 h 59"/>
                <a:gd name="T10" fmla="*/ 200 w 389"/>
                <a:gd name="T11" fmla="*/ 38 h 59"/>
                <a:gd name="T12" fmla="*/ 259 w 389"/>
                <a:gd name="T13" fmla="*/ 34 h 59"/>
                <a:gd name="T14" fmla="*/ 313 w 389"/>
                <a:gd name="T15" fmla="*/ 28 h 59"/>
                <a:gd name="T16" fmla="*/ 353 w 389"/>
                <a:gd name="T17" fmla="*/ 19 h 59"/>
                <a:gd name="T18" fmla="*/ 388 w 389"/>
                <a:gd name="T19" fmla="*/ 11 h 59"/>
                <a:gd name="T20" fmla="*/ 353 w 389"/>
                <a:gd name="T21" fmla="*/ 25 h 59"/>
                <a:gd name="T22" fmla="*/ 321 w 389"/>
                <a:gd name="T23" fmla="*/ 34 h 59"/>
                <a:gd name="T24" fmla="*/ 290 w 389"/>
                <a:gd name="T25" fmla="*/ 43 h 59"/>
                <a:gd name="T26" fmla="*/ 247 w 389"/>
                <a:gd name="T27" fmla="*/ 53 h 59"/>
                <a:gd name="T28" fmla="*/ 185 w 389"/>
                <a:gd name="T29" fmla="*/ 58 h 59"/>
                <a:gd name="T30" fmla="*/ 135 w 389"/>
                <a:gd name="T31" fmla="*/ 56 h 59"/>
                <a:gd name="T32" fmla="*/ 84 w 389"/>
                <a:gd name="T33" fmla="*/ 51 h 59"/>
                <a:gd name="T34" fmla="*/ 49 w 389"/>
                <a:gd name="T35" fmla="*/ 43 h 59"/>
                <a:gd name="T36" fmla="*/ 17 w 389"/>
                <a:gd name="T37" fmla="*/ 31 h 59"/>
                <a:gd name="T38" fmla="*/ 0 w 389"/>
                <a:gd name="T39" fmla="*/ 23 h 59"/>
                <a:gd name="T40" fmla="*/ 0 w 389"/>
                <a:gd name="T41" fmla="*/ 12 h 59"/>
                <a:gd name="T42" fmla="*/ 7 w 389"/>
                <a:gd name="T43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89" h="59">
                  <a:moveTo>
                    <a:pt x="7" y="0"/>
                  </a:moveTo>
                  <a:lnTo>
                    <a:pt x="29" y="13"/>
                  </a:lnTo>
                  <a:lnTo>
                    <a:pt x="57" y="21"/>
                  </a:lnTo>
                  <a:lnTo>
                    <a:pt x="95" y="30"/>
                  </a:lnTo>
                  <a:lnTo>
                    <a:pt x="140" y="34"/>
                  </a:lnTo>
                  <a:lnTo>
                    <a:pt x="200" y="38"/>
                  </a:lnTo>
                  <a:lnTo>
                    <a:pt x="259" y="34"/>
                  </a:lnTo>
                  <a:lnTo>
                    <a:pt x="313" y="28"/>
                  </a:lnTo>
                  <a:lnTo>
                    <a:pt x="353" y="19"/>
                  </a:lnTo>
                  <a:lnTo>
                    <a:pt x="388" y="11"/>
                  </a:lnTo>
                  <a:lnTo>
                    <a:pt x="353" y="25"/>
                  </a:lnTo>
                  <a:lnTo>
                    <a:pt x="321" y="34"/>
                  </a:lnTo>
                  <a:lnTo>
                    <a:pt x="290" y="43"/>
                  </a:lnTo>
                  <a:lnTo>
                    <a:pt x="247" y="53"/>
                  </a:lnTo>
                  <a:lnTo>
                    <a:pt x="185" y="58"/>
                  </a:lnTo>
                  <a:lnTo>
                    <a:pt x="135" y="56"/>
                  </a:lnTo>
                  <a:lnTo>
                    <a:pt x="84" y="51"/>
                  </a:lnTo>
                  <a:lnTo>
                    <a:pt x="49" y="43"/>
                  </a:lnTo>
                  <a:lnTo>
                    <a:pt x="17" y="31"/>
                  </a:lnTo>
                  <a:lnTo>
                    <a:pt x="0" y="23"/>
                  </a:lnTo>
                  <a:lnTo>
                    <a:pt x="0" y="12"/>
                  </a:lnTo>
                  <a:lnTo>
                    <a:pt x="7" y="0"/>
                  </a:lnTo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02" name="Freeform 26"/>
            <p:cNvSpPr>
              <a:spLocks/>
            </p:cNvSpPr>
            <p:nvPr/>
          </p:nvSpPr>
          <p:spPr bwMode="auto">
            <a:xfrm>
              <a:off x="586" y="413"/>
              <a:ext cx="43" cy="23"/>
            </a:xfrm>
            <a:custGeom>
              <a:avLst/>
              <a:gdLst>
                <a:gd name="T0" fmla="*/ 35 w 43"/>
                <a:gd name="T1" fmla="*/ 0 h 23"/>
                <a:gd name="T2" fmla="*/ 27 w 43"/>
                <a:gd name="T3" fmla="*/ 6 h 23"/>
                <a:gd name="T4" fmla="*/ 17 w 43"/>
                <a:gd name="T5" fmla="*/ 10 h 23"/>
                <a:gd name="T6" fmla="*/ 7 w 43"/>
                <a:gd name="T7" fmla="*/ 15 h 23"/>
                <a:gd name="T8" fmla="*/ 0 w 43"/>
                <a:gd name="T9" fmla="*/ 20 h 23"/>
                <a:gd name="T10" fmla="*/ 12 w 43"/>
                <a:gd name="T11" fmla="*/ 22 h 23"/>
                <a:gd name="T12" fmla="*/ 20 w 43"/>
                <a:gd name="T13" fmla="*/ 19 h 23"/>
                <a:gd name="T14" fmla="*/ 28 w 43"/>
                <a:gd name="T15" fmla="*/ 15 h 23"/>
                <a:gd name="T16" fmla="*/ 35 w 43"/>
                <a:gd name="T17" fmla="*/ 11 h 23"/>
                <a:gd name="T18" fmla="*/ 42 w 43"/>
                <a:gd name="T19" fmla="*/ 1 h 23"/>
                <a:gd name="T20" fmla="*/ 35 w 43"/>
                <a:gd name="T2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23">
                  <a:moveTo>
                    <a:pt x="35" y="0"/>
                  </a:moveTo>
                  <a:lnTo>
                    <a:pt x="27" y="6"/>
                  </a:lnTo>
                  <a:lnTo>
                    <a:pt x="17" y="10"/>
                  </a:lnTo>
                  <a:lnTo>
                    <a:pt x="7" y="15"/>
                  </a:lnTo>
                  <a:lnTo>
                    <a:pt x="0" y="20"/>
                  </a:lnTo>
                  <a:lnTo>
                    <a:pt x="12" y="22"/>
                  </a:lnTo>
                  <a:lnTo>
                    <a:pt x="20" y="19"/>
                  </a:lnTo>
                  <a:lnTo>
                    <a:pt x="28" y="15"/>
                  </a:lnTo>
                  <a:lnTo>
                    <a:pt x="35" y="11"/>
                  </a:lnTo>
                  <a:lnTo>
                    <a:pt x="42" y="1"/>
                  </a:lnTo>
                  <a:lnTo>
                    <a:pt x="35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03" name="Freeform 27"/>
            <p:cNvSpPr>
              <a:spLocks/>
            </p:cNvSpPr>
            <p:nvPr/>
          </p:nvSpPr>
          <p:spPr bwMode="auto">
            <a:xfrm>
              <a:off x="587" y="731"/>
              <a:ext cx="43" cy="23"/>
            </a:xfrm>
            <a:custGeom>
              <a:avLst/>
              <a:gdLst>
                <a:gd name="T0" fmla="*/ 35 w 43"/>
                <a:gd name="T1" fmla="*/ 0 h 23"/>
                <a:gd name="T2" fmla="*/ 27 w 43"/>
                <a:gd name="T3" fmla="*/ 6 h 23"/>
                <a:gd name="T4" fmla="*/ 17 w 43"/>
                <a:gd name="T5" fmla="*/ 10 h 23"/>
                <a:gd name="T6" fmla="*/ 7 w 43"/>
                <a:gd name="T7" fmla="*/ 15 h 23"/>
                <a:gd name="T8" fmla="*/ 0 w 43"/>
                <a:gd name="T9" fmla="*/ 20 h 23"/>
                <a:gd name="T10" fmla="*/ 12 w 43"/>
                <a:gd name="T11" fmla="*/ 22 h 23"/>
                <a:gd name="T12" fmla="*/ 20 w 43"/>
                <a:gd name="T13" fmla="*/ 19 h 23"/>
                <a:gd name="T14" fmla="*/ 28 w 43"/>
                <a:gd name="T15" fmla="*/ 15 h 23"/>
                <a:gd name="T16" fmla="*/ 35 w 43"/>
                <a:gd name="T17" fmla="*/ 11 h 23"/>
                <a:gd name="T18" fmla="*/ 42 w 43"/>
                <a:gd name="T19" fmla="*/ 1 h 23"/>
                <a:gd name="T20" fmla="*/ 35 w 43"/>
                <a:gd name="T2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23">
                  <a:moveTo>
                    <a:pt x="35" y="0"/>
                  </a:moveTo>
                  <a:lnTo>
                    <a:pt x="27" y="6"/>
                  </a:lnTo>
                  <a:lnTo>
                    <a:pt x="17" y="10"/>
                  </a:lnTo>
                  <a:lnTo>
                    <a:pt x="7" y="15"/>
                  </a:lnTo>
                  <a:lnTo>
                    <a:pt x="0" y="20"/>
                  </a:lnTo>
                  <a:lnTo>
                    <a:pt x="12" y="22"/>
                  </a:lnTo>
                  <a:lnTo>
                    <a:pt x="20" y="19"/>
                  </a:lnTo>
                  <a:lnTo>
                    <a:pt x="28" y="15"/>
                  </a:lnTo>
                  <a:lnTo>
                    <a:pt x="35" y="11"/>
                  </a:lnTo>
                  <a:lnTo>
                    <a:pt x="42" y="1"/>
                  </a:lnTo>
                  <a:lnTo>
                    <a:pt x="35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04" name="Freeform 28"/>
            <p:cNvSpPr>
              <a:spLocks/>
            </p:cNvSpPr>
            <p:nvPr/>
          </p:nvSpPr>
          <p:spPr bwMode="auto">
            <a:xfrm>
              <a:off x="228" y="712"/>
              <a:ext cx="401" cy="57"/>
            </a:xfrm>
            <a:custGeom>
              <a:avLst/>
              <a:gdLst>
                <a:gd name="T0" fmla="*/ 6 w 401"/>
                <a:gd name="T1" fmla="*/ 0 h 57"/>
                <a:gd name="T2" fmla="*/ 28 w 401"/>
                <a:gd name="T3" fmla="*/ 10 h 57"/>
                <a:gd name="T4" fmla="*/ 59 w 401"/>
                <a:gd name="T5" fmla="*/ 18 h 57"/>
                <a:gd name="T6" fmla="*/ 94 w 401"/>
                <a:gd name="T7" fmla="*/ 28 h 57"/>
                <a:gd name="T8" fmla="*/ 138 w 401"/>
                <a:gd name="T9" fmla="*/ 40 h 57"/>
                <a:gd name="T10" fmla="*/ 163 w 401"/>
                <a:gd name="T11" fmla="*/ 45 h 57"/>
                <a:gd name="T12" fmla="*/ 197 w 401"/>
                <a:gd name="T13" fmla="*/ 48 h 57"/>
                <a:gd name="T14" fmla="*/ 222 w 401"/>
                <a:gd name="T15" fmla="*/ 49 h 57"/>
                <a:gd name="T16" fmla="*/ 263 w 401"/>
                <a:gd name="T17" fmla="*/ 47 h 57"/>
                <a:gd name="T18" fmla="*/ 307 w 401"/>
                <a:gd name="T19" fmla="*/ 42 h 57"/>
                <a:gd name="T20" fmla="*/ 325 w 401"/>
                <a:gd name="T21" fmla="*/ 38 h 57"/>
                <a:gd name="T22" fmla="*/ 363 w 401"/>
                <a:gd name="T23" fmla="*/ 27 h 57"/>
                <a:gd name="T24" fmla="*/ 400 w 401"/>
                <a:gd name="T25" fmla="*/ 16 h 57"/>
                <a:gd name="T26" fmla="*/ 363 w 401"/>
                <a:gd name="T27" fmla="*/ 31 h 57"/>
                <a:gd name="T28" fmla="*/ 331 w 401"/>
                <a:gd name="T29" fmla="*/ 45 h 57"/>
                <a:gd name="T30" fmla="*/ 292 w 401"/>
                <a:gd name="T31" fmla="*/ 51 h 57"/>
                <a:gd name="T32" fmla="*/ 277 w 401"/>
                <a:gd name="T33" fmla="*/ 52 h 57"/>
                <a:gd name="T34" fmla="*/ 249 w 401"/>
                <a:gd name="T35" fmla="*/ 54 h 57"/>
                <a:gd name="T36" fmla="*/ 222 w 401"/>
                <a:gd name="T37" fmla="*/ 54 h 57"/>
                <a:gd name="T38" fmla="*/ 194 w 401"/>
                <a:gd name="T39" fmla="*/ 56 h 57"/>
                <a:gd name="T40" fmla="*/ 158 w 401"/>
                <a:gd name="T41" fmla="*/ 52 h 57"/>
                <a:gd name="T42" fmla="*/ 125 w 401"/>
                <a:gd name="T43" fmla="*/ 45 h 57"/>
                <a:gd name="T44" fmla="*/ 109 w 401"/>
                <a:gd name="T45" fmla="*/ 42 h 57"/>
                <a:gd name="T46" fmla="*/ 83 w 401"/>
                <a:gd name="T47" fmla="*/ 34 h 57"/>
                <a:gd name="T48" fmla="*/ 0 w 401"/>
                <a:gd name="T49" fmla="*/ 12 h 57"/>
                <a:gd name="T50" fmla="*/ 6 w 401"/>
                <a:gd name="T51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01" h="57">
                  <a:moveTo>
                    <a:pt x="6" y="0"/>
                  </a:moveTo>
                  <a:lnTo>
                    <a:pt x="28" y="10"/>
                  </a:lnTo>
                  <a:lnTo>
                    <a:pt x="59" y="18"/>
                  </a:lnTo>
                  <a:lnTo>
                    <a:pt x="94" y="28"/>
                  </a:lnTo>
                  <a:lnTo>
                    <a:pt x="138" y="40"/>
                  </a:lnTo>
                  <a:lnTo>
                    <a:pt x="163" y="45"/>
                  </a:lnTo>
                  <a:lnTo>
                    <a:pt x="197" y="48"/>
                  </a:lnTo>
                  <a:lnTo>
                    <a:pt x="222" y="49"/>
                  </a:lnTo>
                  <a:lnTo>
                    <a:pt x="263" y="47"/>
                  </a:lnTo>
                  <a:lnTo>
                    <a:pt x="307" y="42"/>
                  </a:lnTo>
                  <a:lnTo>
                    <a:pt x="325" y="38"/>
                  </a:lnTo>
                  <a:lnTo>
                    <a:pt x="363" y="27"/>
                  </a:lnTo>
                  <a:lnTo>
                    <a:pt x="400" y="16"/>
                  </a:lnTo>
                  <a:lnTo>
                    <a:pt x="363" y="31"/>
                  </a:lnTo>
                  <a:lnTo>
                    <a:pt x="331" y="45"/>
                  </a:lnTo>
                  <a:lnTo>
                    <a:pt x="292" y="51"/>
                  </a:lnTo>
                  <a:lnTo>
                    <a:pt x="277" y="52"/>
                  </a:lnTo>
                  <a:lnTo>
                    <a:pt x="249" y="54"/>
                  </a:lnTo>
                  <a:lnTo>
                    <a:pt x="222" y="54"/>
                  </a:lnTo>
                  <a:lnTo>
                    <a:pt x="194" y="56"/>
                  </a:lnTo>
                  <a:lnTo>
                    <a:pt x="158" y="52"/>
                  </a:lnTo>
                  <a:lnTo>
                    <a:pt x="125" y="45"/>
                  </a:lnTo>
                  <a:lnTo>
                    <a:pt x="109" y="42"/>
                  </a:lnTo>
                  <a:lnTo>
                    <a:pt x="83" y="34"/>
                  </a:lnTo>
                  <a:lnTo>
                    <a:pt x="0" y="12"/>
                  </a:lnTo>
                  <a:lnTo>
                    <a:pt x="6" y="0"/>
                  </a:lnTo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05" name="Freeform 29"/>
            <p:cNvSpPr>
              <a:spLocks/>
            </p:cNvSpPr>
            <p:nvPr/>
          </p:nvSpPr>
          <p:spPr bwMode="auto">
            <a:xfrm>
              <a:off x="586" y="104"/>
              <a:ext cx="42" cy="23"/>
            </a:xfrm>
            <a:custGeom>
              <a:avLst/>
              <a:gdLst>
                <a:gd name="T0" fmla="*/ 34 w 42"/>
                <a:gd name="T1" fmla="*/ 0 h 23"/>
                <a:gd name="T2" fmla="*/ 26 w 42"/>
                <a:gd name="T3" fmla="*/ 6 h 23"/>
                <a:gd name="T4" fmla="*/ 16 w 42"/>
                <a:gd name="T5" fmla="*/ 10 h 23"/>
                <a:gd name="T6" fmla="*/ 7 w 42"/>
                <a:gd name="T7" fmla="*/ 15 h 23"/>
                <a:gd name="T8" fmla="*/ 0 w 42"/>
                <a:gd name="T9" fmla="*/ 20 h 23"/>
                <a:gd name="T10" fmla="*/ 12 w 42"/>
                <a:gd name="T11" fmla="*/ 22 h 23"/>
                <a:gd name="T12" fmla="*/ 19 w 42"/>
                <a:gd name="T13" fmla="*/ 19 h 23"/>
                <a:gd name="T14" fmla="*/ 27 w 42"/>
                <a:gd name="T15" fmla="*/ 15 h 23"/>
                <a:gd name="T16" fmla="*/ 34 w 42"/>
                <a:gd name="T17" fmla="*/ 11 h 23"/>
                <a:gd name="T18" fmla="*/ 41 w 42"/>
                <a:gd name="T19" fmla="*/ 1 h 23"/>
                <a:gd name="T20" fmla="*/ 34 w 42"/>
                <a:gd name="T2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" h="23">
                  <a:moveTo>
                    <a:pt x="34" y="0"/>
                  </a:moveTo>
                  <a:lnTo>
                    <a:pt x="26" y="6"/>
                  </a:lnTo>
                  <a:lnTo>
                    <a:pt x="16" y="10"/>
                  </a:lnTo>
                  <a:lnTo>
                    <a:pt x="7" y="15"/>
                  </a:lnTo>
                  <a:lnTo>
                    <a:pt x="0" y="20"/>
                  </a:lnTo>
                  <a:lnTo>
                    <a:pt x="12" y="22"/>
                  </a:lnTo>
                  <a:lnTo>
                    <a:pt x="19" y="19"/>
                  </a:lnTo>
                  <a:lnTo>
                    <a:pt x="27" y="15"/>
                  </a:lnTo>
                  <a:lnTo>
                    <a:pt x="34" y="11"/>
                  </a:lnTo>
                  <a:lnTo>
                    <a:pt x="41" y="1"/>
                  </a:lnTo>
                  <a:lnTo>
                    <a:pt x="34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06" name="Freeform 30"/>
            <p:cNvSpPr>
              <a:spLocks/>
            </p:cNvSpPr>
            <p:nvPr/>
          </p:nvSpPr>
          <p:spPr bwMode="auto">
            <a:xfrm>
              <a:off x="590" y="505"/>
              <a:ext cx="50" cy="222"/>
            </a:xfrm>
            <a:custGeom>
              <a:avLst/>
              <a:gdLst>
                <a:gd name="T0" fmla="*/ 24 w 50"/>
                <a:gd name="T1" fmla="*/ 0 h 222"/>
                <a:gd name="T2" fmla="*/ 10 w 50"/>
                <a:gd name="T3" fmla="*/ 3 h 222"/>
                <a:gd name="T4" fmla="*/ 4 w 50"/>
                <a:gd name="T5" fmla="*/ 10 h 222"/>
                <a:gd name="T6" fmla="*/ 1 w 50"/>
                <a:gd name="T7" fmla="*/ 23 h 222"/>
                <a:gd name="T8" fmla="*/ 6 w 50"/>
                <a:gd name="T9" fmla="*/ 40 h 222"/>
                <a:gd name="T10" fmla="*/ 14 w 50"/>
                <a:gd name="T11" fmla="*/ 75 h 222"/>
                <a:gd name="T12" fmla="*/ 15 w 50"/>
                <a:gd name="T13" fmla="*/ 109 h 222"/>
                <a:gd name="T14" fmla="*/ 18 w 50"/>
                <a:gd name="T15" fmla="*/ 133 h 222"/>
                <a:gd name="T16" fmla="*/ 13 w 50"/>
                <a:gd name="T17" fmla="*/ 164 h 222"/>
                <a:gd name="T18" fmla="*/ 7 w 50"/>
                <a:gd name="T19" fmla="*/ 186 h 222"/>
                <a:gd name="T20" fmla="*/ 1 w 50"/>
                <a:gd name="T21" fmla="*/ 205 h 222"/>
                <a:gd name="T22" fmla="*/ 0 w 50"/>
                <a:gd name="T23" fmla="*/ 208 h 222"/>
                <a:gd name="T24" fmla="*/ 0 w 50"/>
                <a:gd name="T25" fmla="*/ 219 h 222"/>
                <a:gd name="T26" fmla="*/ 9 w 50"/>
                <a:gd name="T27" fmla="*/ 221 h 222"/>
                <a:gd name="T28" fmla="*/ 18 w 50"/>
                <a:gd name="T29" fmla="*/ 210 h 222"/>
                <a:gd name="T30" fmla="*/ 25 w 50"/>
                <a:gd name="T31" fmla="*/ 197 h 222"/>
                <a:gd name="T32" fmla="*/ 36 w 50"/>
                <a:gd name="T33" fmla="*/ 173 h 222"/>
                <a:gd name="T34" fmla="*/ 42 w 50"/>
                <a:gd name="T35" fmla="*/ 142 h 222"/>
                <a:gd name="T36" fmla="*/ 47 w 50"/>
                <a:gd name="T37" fmla="*/ 104 h 222"/>
                <a:gd name="T38" fmla="*/ 46 w 50"/>
                <a:gd name="T39" fmla="*/ 101 h 222"/>
                <a:gd name="T40" fmla="*/ 49 w 50"/>
                <a:gd name="T41" fmla="*/ 74 h 222"/>
                <a:gd name="T42" fmla="*/ 48 w 50"/>
                <a:gd name="T43" fmla="*/ 70 h 222"/>
                <a:gd name="T44" fmla="*/ 46 w 50"/>
                <a:gd name="T45" fmla="*/ 67 h 222"/>
                <a:gd name="T46" fmla="*/ 44 w 50"/>
                <a:gd name="T47" fmla="*/ 42 h 222"/>
                <a:gd name="T48" fmla="*/ 42 w 50"/>
                <a:gd name="T49" fmla="*/ 39 h 222"/>
                <a:gd name="T50" fmla="*/ 36 w 50"/>
                <a:gd name="T51" fmla="*/ 12 h 222"/>
                <a:gd name="T52" fmla="*/ 28 w 50"/>
                <a:gd name="T53" fmla="*/ 1 h 222"/>
                <a:gd name="T54" fmla="*/ 19 w 50"/>
                <a:gd name="T55" fmla="*/ 0 h 222"/>
                <a:gd name="T56" fmla="*/ 18 w 50"/>
                <a:gd name="T57" fmla="*/ 1 h 222"/>
                <a:gd name="T58" fmla="*/ 13 w 50"/>
                <a:gd name="T59" fmla="*/ 3 h 222"/>
                <a:gd name="T60" fmla="*/ 14 w 50"/>
                <a:gd name="T61" fmla="*/ 1 h 222"/>
                <a:gd name="T62" fmla="*/ 18 w 50"/>
                <a:gd name="T63" fmla="*/ 1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" h="222">
                  <a:moveTo>
                    <a:pt x="24" y="0"/>
                  </a:moveTo>
                  <a:lnTo>
                    <a:pt x="10" y="3"/>
                  </a:lnTo>
                  <a:lnTo>
                    <a:pt x="4" y="10"/>
                  </a:lnTo>
                  <a:lnTo>
                    <a:pt x="1" y="23"/>
                  </a:lnTo>
                  <a:lnTo>
                    <a:pt x="6" y="40"/>
                  </a:lnTo>
                  <a:lnTo>
                    <a:pt x="14" y="75"/>
                  </a:lnTo>
                  <a:lnTo>
                    <a:pt x="15" y="109"/>
                  </a:lnTo>
                  <a:lnTo>
                    <a:pt x="18" y="133"/>
                  </a:lnTo>
                  <a:lnTo>
                    <a:pt x="13" y="164"/>
                  </a:lnTo>
                  <a:lnTo>
                    <a:pt x="7" y="186"/>
                  </a:lnTo>
                  <a:lnTo>
                    <a:pt x="1" y="205"/>
                  </a:lnTo>
                  <a:lnTo>
                    <a:pt x="0" y="208"/>
                  </a:lnTo>
                  <a:lnTo>
                    <a:pt x="0" y="219"/>
                  </a:lnTo>
                  <a:lnTo>
                    <a:pt x="9" y="221"/>
                  </a:lnTo>
                  <a:lnTo>
                    <a:pt x="18" y="210"/>
                  </a:lnTo>
                  <a:lnTo>
                    <a:pt x="25" y="197"/>
                  </a:lnTo>
                  <a:lnTo>
                    <a:pt x="36" y="173"/>
                  </a:lnTo>
                  <a:lnTo>
                    <a:pt x="42" y="142"/>
                  </a:lnTo>
                  <a:lnTo>
                    <a:pt x="47" y="104"/>
                  </a:lnTo>
                  <a:lnTo>
                    <a:pt x="46" y="101"/>
                  </a:lnTo>
                  <a:lnTo>
                    <a:pt x="49" y="74"/>
                  </a:lnTo>
                  <a:lnTo>
                    <a:pt x="48" y="70"/>
                  </a:lnTo>
                  <a:lnTo>
                    <a:pt x="46" y="67"/>
                  </a:lnTo>
                  <a:lnTo>
                    <a:pt x="44" y="42"/>
                  </a:lnTo>
                  <a:lnTo>
                    <a:pt x="42" y="39"/>
                  </a:lnTo>
                  <a:lnTo>
                    <a:pt x="36" y="12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8" y="1"/>
                  </a:lnTo>
                  <a:lnTo>
                    <a:pt x="13" y="3"/>
                  </a:lnTo>
                  <a:lnTo>
                    <a:pt x="14" y="1"/>
                  </a:lnTo>
                  <a:lnTo>
                    <a:pt x="18" y="1"/>
                  </a:lnTo>
                </a:path>
              </a:pathLst>
            </a:custGeom>
            <a:gradFill rotWithShape="0">
              <a:gsLst>
                <a:gs pos="0">
                  <a:srgbClr val="F5F0EB"/>
                </a:gs>
                <a:gs pos="100000">
                  <a:srgbClr val="996633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07" name="Freeform 31"/>
            <p:cNvSpPr>
              <a:spLocks/>
            </p:cNvSpPr>
            <p:nvPr/>
          </p:nvSpPr>
          <p:spPr bwMode="auto">
            <a:xfrm>
              <a:off x="590" y="191"/>
              <a:ext cx="50" cy="222"/>
            </a:xfrm>
            <a:custGeom>
              <a:avLst/>
              <a:gdLst>
                <a:gd name="T0" fmla="*/ 24 w 50"/>
                <a:gd name="T1" fmla="*/ 0 h 222"/>
                <a:gd name="T2" fmla="*/ 10 w 50"/>
                <a:gd name="T3" fmla="*/ 3 h 222"/>
                <a:gd name="T4" fmla="*/ 4 w 50"/>
                <a:gd name="T5" fmla="*/ 10 h 222"/>
                <a:gd name="T6" fmla="*/ 1 w 50"/>
                <a:gd name="T7" fmla="*/ 23 h 222"/>
                <a:gd name="T8" fmla="*/ 6 w 50"/>
                <a:gd name="T9" fmla="*/ 40 h 222"/>
                <a:gd name="T10" fmla="*/ 14 w 50"/>
                <a:gd name="T11" fmla="*/ 75 h 222"/>
                <a:gd name="T12" fmla="*/ 15 w 50"/>
                <a:gd name="T13" fmla="*/ 109 h 222"/>
                <a:gd name="T14" fmla="*/ 18 w 50"/>
                <a:gd name="T15" fmla="*/ 133 h 222"/>
                <a:gd name="T16" fmla="*/ 13 w 50"/>
                <a:gd name="T17" fmla="*/ 164 h 222"/>
                <a:gd name="T18" fmla="*/ 7 w 50"/>
                <a:gd name="T19" fmla="*/ 186 h 222"/>
                <a:gd name="T20" fmla="*/ 1 w 50"/>
                <a:gd name="T21" fmla="*/ 205 h 222"/>
                <a:gd name="T22" fmla="*/ 0 w 50"/>
                <a:gd name="T23" fmla="*/ 208 h 222"/>
                <a:gd name="T24" fmla="*/ 0 w 50"/>
                <a:gd name="T25" fmla="*/ 219 h 222"/>
                <a:gd name="T26" fmla="*/ 9 w 50"/>
                <a:gd name="T27" fmla="*/ 221 h 222"/>
                <a:gd name="T28" fmla="*/ 18 w 50"/>
                <a:gd name="T29" fmla="*/ 210 h 222"/>
                <a:gd name="T30" fmla="*/ 25 w 50"/>
                <a:gd name="T31" fmla="*/ 197 h 222"/>
                <a:gd name="T32" fmla="*/ 36 w 50"/>
                <a:gd name="T33" fmla="*/ 173 h 222"/>
                <a:gd name="T34" fmla="*/ 42 w 50"/>
                <a:gd name="T35" fmla="*/ 142 h 222"/>
                <a:gd name="T36" fmla="*/ 47 w 50"/>
                <a:gd name="T37" fmla="*/ 104 h 222"/>
                <a:gd name="T38" fmla="*/ 46 w 50"/>
                <a:gd name="T39" fmla="*/ 101 h 222"/>
                <a:gd name="T40" fmla="*/ 49 w 50"/>
                <a:gd name="T41" fmla="*/ 74 h 222"/>
                <a:gd name="T42" fmla="*/ 48 w 50"/>
                <a:gd name="T43" fmla="*/ 70 h 222"/>
                <a:gd name="T44" fmla="*/ 46 w 50"/>
                <a:gd name="T45" fmla="*/ 67 h 222"/>
                <a:gd name="T46" fmla="*/ 44 w 50"/>
                <a:gd name="T47" fmla="*/ 42 h 222"/>
                <a:gd name="T48" fmla="*/ 42 w 50"/>
                <a:gd name="T49" fmla="*/ 39 h 222"/>
                <a:gd name="T50" fmla="*/ 36 w 50"/>
                <a:gd name="T51" fmla="*/ 12 h 222"/>
                <a:gd name="T52" fmla="*/ 28 w 50"/>
                <a:gd name="T53" fmla="*/ 1 h 222"/>
                <a:gd name="T54" fmla="*/ 19 w 50"/>
                <a:gd name="T55" fmla="*/ 0 h 222"/>
                <a:gd name="T56" fmla="*/ 18 w 50"/>
                <a:gd name="T57" fmla="*/ 1 h 222"/>
                <a:gd name="T58" fmla="*/ 13 w 50"/>
                <a:gd name="T59" fmla="*/ 3 h 222"/>
                <a:gd name="T60" fmla="*/ 14 w 50"/>
                <a:gd name="T61" fmla="*/ 1 h 222"/>
                <a:gd name="T62" fmla="*/ 18 w 50"/>
                <a:gd name="T63" fmla="*/ 1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" h="222">
                  <a:moveTo>
                    <a:pt x="24" y="0"/>
                  </a:moveTo>
                  <a:lnTo>
                    <a:pt x="10" y="3"/>
                  </a:lnTo>
                  <a:lnTo>
                    <a:pt x="4" y="10"/>
                  </a:lnTo>
                  <a:lnTo>
                    <a:pt x="1" y="23"/>
                  </a:lnTo>
                  <a:lnTo>
                    <a:pt x="6" y="40"/>
                  </a:lnTo>
                  <a:lnTo>
                    <a:pt x="14" y="75"/>
                  </a:lnTo>
                  <a:lnTo>
                    <a:pt x="15" y="109"/>
                  </a:lnTo>
                  <a:lnTo>
                    <a:pt x="18" y="133"/>
                  </a:lnTo>
                  <a:lnTo>
                    <a:pt x="13" y="164"/>
                  </a:lnTo>
                  <a:lnTo>
                    <a:pt x="7" y="186"/>
                  </a:lnTo>
                  <a:lnTo>
                    <a:pt x="1" y="205"/>
                  </a:lnTo>
                  <a:lnTo>
                    <a:pt x="0" y="208"/>
                  </a:lnTo>
                  <a:lnTo>
                    <a:pt x="0" y="219"/>
                  </a:lnTo>
                  <a:lnTo>
                    <a:pt x="9" y="221"/>
                  </a:lnTo>
                  <a:lnTo>
                    <a:pt x="18" y="210"/>
                  </a:lnTo>
                  <a:lnTo>
                    <a:pt x="25" y="197"/>
                  </a:lnTo>
                  <a:lnTo>
                    <a:pt x="36" y="173"/>
                  </a:lnTo>
                  <a:lnTo>
                    <a:pt x="42" y="142"/>
                  </a:lnTo>
                  <a:lnTo>
                    <a:pt x="47" y="104"/>
                  </a:lnTo>
                  <a:lnTo>
                    <a:pt x="46" y="101"/>
                  </a:lnTo>
                  <a:lnTo>
                    <a:pt x="49" y="74"/>
                  </a:lnTo>
                  <a:lnTo>
                    <a:pt x="48" y="70"/>
                  </a:lnTo>
                  <a:lnTo>
                    <a:pt x="46" y="67"/>
                  </a:lnTo>
                  <a:lnTo>
                    <a:pt x="44" y="42"/>
                  </a:lnTo>
                  <a:lnTo>
                    <a:pt x="42" y="39"/>
                  </a:lnTo>
                  <a:lnTo>
                    <a:pt x="36" y="12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8" y="1"/>
                  </a:lnTo>
                  <a:lnTo>
                    <a:pt x="13" y="3"/>
                  </a:lnTo>
                  <a:lnTo>
                    <a:pt x="14" y="1"/>
                  </a:lnTo>
                  <a:lnTo>
                    <a:pt x="18" y="1"/>
                  </a:lnTo>
                </a:path>
              </a:pathLst>
            </a:custGeom>
            <a:gradFill rotWithShape="0">
              <a:gsLst>
                <a:gs pos="0">
                  <a:srgbClr val="F5F0EB"/>
                </a:gs>
                <a:gs pos="100000">
                  <a:srgbClr val="996633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08" name="Freeform 32"/>
            <p:cNvSpPr>
              <a:spLocks/>
            </p:cNvSpPr>
            <p:nvPr/>
          </p:nvSpPr>
          <p:spPr bwMode="auto">
            <a:xfrm>
              <a:off x="225" y="397"/>
              <a:ext cx="400" cy="51"/>
            </a:xfrm>
            <a:custGeom>
              <a:avLst/>
              <a:gdLst>
                <a:gd name="T0" fmla="*/ 6 w 400"/>
                <a:gd name="T1" fmla="*/ 0 h 51"/>
                <a:gd name="T2" fmla="*/ 28 w 400"/>
                <a:gd name="T3" fmla="*/ 10 h 51"/>
                <a:gd name="T4" fmla="*/ 59 w 400"/>
                <a:gd name="T5" fmla="*/ 18 h 51"/>
                <a:gd name="T6" fmla="*/ 94 w 400"/>
                <a:gd name="T7" fmla="*/ 28 h 51"/>
                <a:gd name="T8" fmla="*/ 138 w 400"/>
                <a:gd name="T9" fmla="*/ 39 h 51"/>
                <a:gd name="T10" fmla="*/ 164 w 400"/>
                <a:gd name="T11" fmla="*/ 40 h 51"/>
                <a:gd name="T12" fmla="*/ 196 w 400"/>
                <a:gd name="T13" fmla="*/ 44 h 51"/>
                <a:gd name="T14" fmla="*/ 222 w 400"/>
                <a:gd name="T15" fmla="*/ 40 h 51"/>
                <a:gd name="T16" fmla="*/ 249 w 400"/>
                <a:gd name="T17" fmla="*/ 38 h 51"/>
                <a:gd name="T18" fmla="*/ 272 w 400"/>
                <a:gd name="T19" fmla="*/ 36 h 51"/>
                <a:gd name="T20" fmla="*/ 293 w 400"/>
                <a:gd name="T21" fmla="*/ 36 h 51"/>
                <a:gd name="T22" fmla="*/ 309 w 400"/>
                <a:gd name="T23" fmla="*/ 35 h 51"/>
                <a:gd name="T24" fmla="*/ 329 w 400"/>
                <a:gd name="T25" fmla="*/ 31 h 51"/>
                <a:gd name="T26" fmla="*/ 363 w 400"/>
                <a:gd name="T27" fmla="*/ 24 h 51"/>
                <a:gd name="T28" fmla="*/ 399 w 400"/>
                <a:gd name="T29" fmla="*/ 12 h 51"/>
                <a:gd name="T30" fmla="*/ 363 w 400"/>
                <a:gd name="T31" fmla="*/ 30 h 51"/>
                <a:gd name="T32" fmla="*/ 326 w 400"/>
                <a:gd name="T33" fmla="*/ 38 h 51"/>
                <a:gd name="T34" fmla="*/ 291 w 400"/>
                <a:gd name="T35" fmla="*/ 43 h 51"/>
                <a:gd name="T36" fmla="*/ 274 w 400"/>
                <a:gd name="T37" fmla="*/ 44 h 51"/>
                <a:gd name="T38" fmla="*/ 248 w 400"/>
                <a:gd name="T39" fmla="*/ 48 h 51"/>
                <a:gd name="T40" fmla="*/ 220 w 400"/>
                <a:gd name="T41" fmla="*/ 49 h 51"/>
                <a:gd name="T42" fmla="*/ 197 w 400"/>
                <a:gd name="T43" fmla="*/ 50 h 51"/>
                <a:gd name="T44" fmla="*/ 160 w 400"/>
                <a:gd name="T45" fmla="*/ 48 h 51"/>
                <a:gd name="T46" fmla="*/ 124 w 400"/>
                <a:gd name="T47" fmla="*/ 45 h 51"/>
                <a:gd name="T48" fmla="*/ 109 w 400"/>
                <a:gd name="T49" fmla="*/ 41 h 51"/>
                <a:gd name="T50" fmla="*/ 83 w 400"/>
                <a:gd name="T51" fmla="*/ 33 h 51"/>
                <a:gd name="T52" fmla="*/ 0 w 400"/>
                <a:gd name="T53" fmla="*/ 12 h 51"/>
                <a:gd name="T54" fmla="*/ 6 w 400"/>
                <a:gd name="T55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00" h="51">
                  <a:moveTo>
                    <a:pt x="6" y="0"/>
                  </a:moveTo>
                  <a:lnTo>
                    <a:pt x="28" y="10"/>
                  </a:lnTo>
                  <a:lnTo>
                    <a:pt x="59" y="18"/>
                  </a:lnTo>
                  <a:lnTo>
                    <a:pt x="94" y="28"/>
                  </a:lnTo>
                  <a:lnTo>
                    <a:pt x="138" y="39"/>
                  </a:lnTo>
                  <a:lnTo>
                    <a:pt x="164" y="40"/>
                  </a:lnTo>
                  <a:lnTo>
                    <a:pt x="196" y="44"/>
                  </a:lnTo>
                  <a:lnTo>
                    <a:pt x="222" y="40"/>
                  </a:lnTo>
                  <a:lnTo>
                    <a:pt x="249" y="38"/>
                  </a:lnTo>
                  <a:lnTo>
                    <a:pt x="272" y="36"/>
                  </a:lnTo>
                  <a:lnTo>
                    <a:pt x="293" y="36"/>
                  </a:lnTo>
                  <a:lnTo>
                    <a:pt x="309" y="35"/>
                  </a:lnTo>
                  <a:lnTo>
                    <a:pt x="329" y="31"/>
                  </a:lnTo>
                  <a:lnTo>
                    <a:pt x="363" y="24"/>
                  </a:lnTo>
                  <a:lnTo>
                    <a:pt x="399" y="12"/>
                  </a:lnTo>
                  <a:lnTo>
                    <a:pt x="363" y="30"/>
                  </a:lnTo>
                  <a:lnTo>
                    <a:pt x="326" y="38"/>
                  </a:lnTo>
                  <a:lnTo>
                    <a:pt x="291" y="43"/>
                  </a:lnTo>
                  <a:lnTo>
                    <a:pt x="274" y="44"/>
                  </a:lnTo>
                  <a:lnTo>
                    <a:pt x="248" y="48"/>
                  </a:lnTo>
                  <a:lnTo>
                    <a:pt x="220" y="49"/>
                  </a:lnTo>
                  <a:lnTo>
                    <a:pt x="197" y="50"/>
                  </a:lnTo>
                  <a:lnTo>
                    <a:pt x="160" y="48"/>
                  </a:lnTo>
                  <a:lnTo>
                    <a:pt x="124" y="45"/>
                  </a:lnTo>
                  <a:lnTo>
                    <a:pt x="109" y="41"/>
                  </a:lnTo>
                  <a:lnTo>
                    <a:pt x="83" y="33"/>
                  </a:lnTo>
                  <a:lnTo>
                    <a:pt x="0" y="12"/>
                  </a:lnTo>
                  <a:lnTo>
                    <a:pt x="6" y="0"/>
                  </a:lnTo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09" name="Freeform 33"/>
            <p:cNvSpPr>
              <a:spLocks/>
            </p:cNvSpPr>
            <p:nvPr/>
          </p:nvSpPr>
          <p:spPr bwMode="auto">
            <a:xfrm>
              <a:off x="216" y="189"/>
              <a:ext cx="50" cy="222"/>
            </a:xfrm>
            <a:custGeom>
              <a:avLst/>
              <a:gdLst>
                <a:gd name="T0" fmla="*/ 24 w 50"/>
                <a:gd name="T1" fmla="*/ 0 h 222"/>
                <a:gd name="T2" fmla="*/ 38 w 50"/>
                <a:gd name="T3" fmla="*/ 3 h 222"/>
                <a:gd name="T4" fmla="*/ 44 w 50"/>
                <a:gd name="T5" fmla="*/ 10 h 222"/>
                <a:gd name="T6" fmla="*/ 47 w 50"/>
                <a:gd name="T7" fmla="*/ 23 h 222"/>
                <a:gd name="T8" fmla="*/ 42 w 50"/>
                <a:gd name="T9" fmla="*/ 40 h 222"/>
                <a:gd name="T10" fmla="*/ 34 w 50"/>
                <a:gd name="T11" fmla="*/ 75 h 222"/>
                <a:gd name="T12" fmla="*/ 33 w 50"/>
                <a:gd name="T13" fmla="*/ 109 h 222"/>
                <a:gd name="T14" fmla="*/ 30 w 50"/>
                <a:gd name="T15" fmla="*/ 133 h 222"/>
                <a:gd name="T16" fmla="*/ 35 w 50"/>
                <a:gd name="T17" fmla="*/ 164 h 222"/>
                <a:gd name="T18" fmla="*/ 41 w 50"/>
                <a:gd name="T19" fmla="*/ 186 h 222"/>
                <a:gd name="T20" fmla="*/ 47 w 50"/>
                <a:gd name="T21" fmla="*/ 205 h 222"/>
                <a:gd name="T22" fmla="*/ 49 w 50"/>
                <a:gd name="T23" fmla="*/ 208 h 222"/>
                <a:gd name="T24" fmla="*/ 49 w 50"/>
                <a:gd name="T25" fmla="*/ 219 h 222"/>
                <a:gd name="T26" fmla="*/ 39 w 50"/>
                <a:gd name="T27" fmla="*/ 221 h 222"/>
                <a:gd name="T28" fmla="*/ 30 w 50"/>
                <a:gd name="T29" fmla="*/ 210 h 222"/>
                <a:gd name="T30" fmla="*/ 23 w 50"/>
                <a:gd name="T31" fmla="*/ 197 h 222"/>
                <a:gd name="T32" fmla="*/ 12 w 50"/>
                <a:gd name="T33" fmla="*/ 173 h 222"/>
                <a:gd name="T34" fmla="*/ 6 w 50"/>
                <a:gd name="T35" fmla="*/ 142 h 222"/>
                <a:gd name="T36" fmla="*/ 1 w 50"/>
                <a:gd name="T37" fmla="*/ 104 h 222"/>
                <a:gd name="T38" fmla="*/ 2 w 50"/>
                <a:gd name="T39" fmla="*/ 101 h 222"/>
                <a:gd name="T40" fmla="*/ 0 w 50"/>
                <a:gd name="T41" fmla="*/ 74 h 222"/>
                <a:gd name="T42" fmla="*/ 0 w 50"/>
                <a:gd name="T43" fmla="*/ 70 h 222"/>
                <a:gd name="T44" fmla="*/ 2 w 50"/>
                <a:gd name="T45" fmla="*/ 67 h 222"/>
                <a:gd name="T46" fmla="*/ 4 w 50"/>
                <a:gd name="T47" fmla="*/ 42 h 222"/>
                <a:gd name="T48" fmla="*/ 6 w 50"/>
                <a:gd name="T49" fmla="*/ 39 h 222"/>
                <a:gd name="T50" fmla="*/ 12 w 50"/>
                <a:gd name="T51" fmla="*/ 12 h 222"/>
                <a:gd name="T52" fmla="*/ 20 w 50"/>
                <a:gd name="T53" fmla="*/ 1 h 222"/>
                <a:gd name="T54" fmla="*/ 29 w 50"/>
                <a:gd name="T55" fmla="*/ 0 h 222"/>
                <a:gd name="T56" fmla="*/ 30 w 50"/>
                <a:gd name="T57" fmla="*/ 1 h 222"/>
                <a:gd name="T58" fmla="*/ 35 w 50"/>
                <a:gd name="T59" fmla="*/ 3 h 222"/>
                <a:gd name="T60" fmla="*/ 34 w 50"/>
                <a:gd name="T61" fmla="*/ 1 h 222"/>
                <a:gd name="T62" fmla="*/ 30 w 50"/>
                <a:gd name="T63" fmla="*/ 1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" h="222">
                  <a:moveTo>
                    <a:pt x="24" y="0"/>
                  </a:moveTo>
                  <a:lnTo>
                    <a:pt x="38" y="3"/>
                  </a:lnTo>
                  <a:lnTo>
                    <a:pt x="44" y="10"/>
                  </a:lnTo>
                  <a:lnTo>
                    <a:pt x="47" y="23"/>
                  </a:lnTo>
                  <a:lnTo>
                    <a:pt x="42" y="40"/>
                  </a:lnTo>
                  <a:lnTo>
                    <a:pt x="34" y="75"/>
                  </a:lnTo>
                  <a:lnTo>
                    <a:pt x="33" y="109"/>
                  </a:lnTo>
                  <a:lnTo>
                    <a:pt x="30" y="133"/>
                  </a:lnTo>
                  <a:lnTo>
                    <a:pt x="35" y="164"/>
                  </a:lnTo>
                  <a:lnTo>
                    <a:pt x="41" y="186"/>
                  </a:lnTo>
                  <a:lnTo>
                    <a:pt x="47" y="205"/>
                  </a:lnTo>
                  <a:lnTo>
                    <a:pt x="49" y="208"/>
                  </a:lnTo>
                  <a:lnTo>
                    <a:pt x="49" y="219"/>
                  </a:lnTo>
                  <a:lnTo>
                    <a:pt x="39" y="221"/>
                  </a:lnTo>
                  <a:lnTo>
                    <a:pt x="30" y="210"/>
                  </a:lnTo>
                  <a:lnTo>
                    <a:pt x="23" y="197"/>
                  </a:lnTo>
                  <a:lnTo>
                    <a:pt x="12" y="173"/>
                  </a:lnTo>
                  <a:lnTo>
                    <a:pt x="6" y="142"/>
                  </a:lnTo>
                  <a:lnTo>
                    <a:pt x="1" y="104"/>
                  </a:lnTo>
                  <a:lnTo>
                    <a:pt x="2" y="101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2" y="67"/>
                  </a:lnTo>
                  <a:lnTo>
                    <a:pt x="4" y="42"/>
                  </a:lnTo>
                  <a:lnTo>
                    <a:pt x="6" y="39"/>
                  </a:lnTo>
                  <a:lnTo>
                    <a:pt x="12" y="12"/>
                  </a:lnTo>
                  <a:lnTo>
                    <a:pt x="20" y="1"/>
                  </a:lnTo>
                  <a:lnTo>
                    <a:pt x="29" y="0"/>
                  </a:lnTo>
                  <a:lnTo>
                    <a:pt x="30" y="1"/>
                  </a:lnTo>
                  <a:lnTo>
                    <a:pt x="35" y="3"/>
                  </a:lnTo>
                  <a:lnTo>
                    <a:pt x="34" y="1"/>
                  </a:lnTo>
                  <a:lnTo>
                    <a:pt x="30" y="1"/>
                  </a:lnTo>
                </a:path>
              </a:pathLst>
            </a:custGeom>
            <a:gradFill rotWithShape="0">
              <a:gsLst>
                <a:gs pos="0">
                  <a:srgbClr val="996633"/>
                </a:gs>
                <a:gs pos="100000">
                  <a:srgbClr val="0000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10" name="Freeform 34"/>
            <p:cNvSpPr>
              <a:spLocks/>
            </p:cNvSpPr>
            <p:nvPr/>
          </p:nvSpPr>
          <p:spPr bwMode="auto">
            <a:xfrm>
              <a:off x="211" y="502"/>
              <a:ext cx="50" cy="222"/>
            </a:xfrm>
            <a:custGeom>
              <a:avLst/>
              <a:gdLst>
                <a:gd name="T0" fmla="*/ 24 w 50"/>
                <a:gd name="T1" fmla="*/ 0 h 222"/>
                <a:gd name="T2" fmla="*/ 38 w 50"/>
                <a:gd name="T3" fmla="*/ 3 h 222"/>
                <a:gd name="T4" fmla="*/ 44 w 50"/>
                <a:gd name="T5" fmla="*/ 10 h 222"/>
                <a:gd name="T6" fmla="*/ 47 w 50"/>
                <a:gd name="T7" fmla="*/ 23 h 222"/>
                <a:gd name="T8" fmla="*/ 42 w 50"/>
                <a:gd name="T9" fmla="*/ 40 h 222"/>
                <a:gd name="T10" fmla="*/ 34 w 50"/>
                <a:gd name="T11" fmla="*/ 75 h 222"/>
                <a:gd name="T12" fmla="*/ 33 w 50"/>
                <a:gd name="T13" fmla="*/ 109 h 222"/>
                <a:gd name="T14" fmla="*/ 30 w 50"/>
                <a:gd name="T15" fmla="*/ 133 h 222"/>
                <a:gd name="T16" fmla="*/ 35 w 50"/>
                <a:gd name="T17" fmla="*/ 164 h 222"/>
                <a:gd name="T18" fmla="*/ 41 w 50"/>
                <a:gd name="T19" fmla="*/ 186 h 222"/>
                <a:gd name="T20" fmla="*/ 47 w 50"/>
                <a:gd name="T21" fmla="*/ 205 h 222"/>
                <a:gd name="T22" fmla="*/ 49 w 50"/>
                <a:gd name="T23" fmla="*/ 208 h 222"/>
                <a:gd name="T24" fmla="*/ 49 w 50"/>
                <a:gd name="T25" fmla="*/ 219 h 222"/>
                <a:gd name="T26" fmla="*/ 39 w 50"/>
                <a:gd name="T27" fmla="*/ 221 h 222"/>
                <a:gd name="T28" fmla="*/ 30 w 50"/>
                <a:gd name="T29" fmla="*/ 210 h 222"/>
                <a:gd name="T30" fmla="*/ 23 w 50"/>
                <a:gd name="T31" fmla="*/ 197 h 222"/>
                <a:gd name="T32" fmla="*/ 12 w 50"/>
                <a:gd name="T33" fmla="*/ 173 h 222"/>
                <a:gd name="T34" fmla="*/ 6 w 50"/>
                <a:gd name="T35" fmla="*/ 142 h 222"/>
                <a:gd name="T36" fmla="*/ 1 w 50"/>
                <a:gd name="T37" fmla="*/ 104 h 222"/>
                <a:gd name="T38" fmla="*/ 2 w 50"/>
                <a:gd name="T39" fmla="*/ 101 h 222"/>
                <a:gd name="T40" fmla="*/ 0 w 50"/>
                <a:gd name="T41" fmla="*/ 74 h 222"/>
                <a:gd name="T42" fmla="*/ 0 w 50"/>
                <a:gd name="T43" fmla="*/ 70 h 222"/>
                <a:gd name="T44" fmla="*/ 2 w 50"/>
                <a:gd name="T45" fmla="*/ 67 h 222"/>
                <a:gd name="T46" fmla="*/ 4 w 50"/>
                <a:gd name="T47" fmla="*/ 42 h 222"/>
                <a:gd name="T48" fmla="*/ 6 w 50"/>
                <a:gd name="T49" fmla="*/ 39 h 222"/>
                <a:gd name="T50" fmla="*/ 12 w 50"/>
                <a:gd name="T51" fmla="*/ 12 h 222"/>
                <a:gd name="T52" fmla="*/ 20 w 50"/>
                <a:gd name="T53" fmla="*/ 1 h 222"/>
                <a:gd name="T54" fmla="*/ 29 w 50"/>
                <a:gd name="T55" fmla="*/ 0 h 222"/>
                <a:gd name="T56" fmla="*/ 30 w 50"/>
                <a:gd name="T57" fmla="*/ 1 h 222"/>
                <a:gd name="T58" fmla="*/ 35 w 50"/>
                <a:gd name="T59" fmla="*/ 3 h 222"/>
                <a:gd name="T60" fmla="*/ 34 w 50"/>
                <a:gd name="T61" fmla="*/ 1 h 222"/>
                <a:gd name="T62" fmla="*/ 30 w 50"/>
                <a:gd name="T63" fmla="*/ 1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" h="222">
                  <a:moveTo>
                    <a:pt x="24" y="0"/>
                  </a:moveTo>
                  <a:lnTo>
                    <a:pt x="38" y="3"/>
                  </a:lnTo>
                  <a:lnTo>
                    <a:pt x="44" y="10"/>
                  </a:lnTo>
                  <a:lnTo>
                    <a:pt x="47" y="23"/>
                  </a:lnTo>
                  <a:lnTo>
                    <a:pt x="42" y="40"/>
                  </a:lnTo>
                  <a:lnTo>
                    <a:pt x="34" y="75"/>
                  </a:lnTo>
                  <a:lnTo>
                    <a:pt x="33" y="109"/>
                  </a:lnTo>
                  <a:lnTo>
                    <a:pt x="30" y="133"/>
                  </a:lnTo>
                  <a:lnTo>
                    <a:pt x="35" y="164"/>
                  </a:lnTo>
                  <a:lnTo>
                    <a:pt x="41" y="186"/>
                  </a:lnTo>
                  <a:lnTo>
                    <a:pt x="47" y="205"/>
                  </a:lnTo>
                  <a:lnTo>
                    <a:pt x="49" y="208"/>
                  </a:lnTo>
                  <a:lnTo>
                    <a:pt x="49" y="219"/>
                  </a:lnTo>
                  <a:lnTo>
                    <a:pt x="39" y="221"/>
                  </a:lnTo>
                  <a:lnTo>
                    <a:pt x="30" y="210"/>
                  </a:lnTo>
                  <a:lnTo>
                    <a:pt x="23" y="197"/>
                  </a:lnTo>
                  <a:lnTo>
                    <a:pt x="12" y="173"/>
                  </a:lnTo>
                  <a:lnTo>
                    <a:pt x="6" y="142"/>
                  </a:lnTo>
                  <a:lnTo>
                    <a:pt x="1" y="104"/>
                  </a:lnTo>
                  <a:lnTo>
                    <a:pt x="2" y="101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2" y="67"/>
                  </a:lnTo>
                  <a:lnTo>
                    <a:pt x="4" y="42"/>
                  </a:lnTo>
                  <a:lnTo>
                    <a:pt x="6" y="39"/>
                  </a:lnTo>
                  <a:lnTo>
                    <a:pt x="12" y="12"/>
                  </a:lnTo>
                  <a:lnTo>
                    <a:pt x="20" y="1"/>
                  </a:lnTo>
                  <a:lnTo>
                    <a:pt x="29" y="0"/>
                  </a:lnTo>
                  <a:lnTo>
                    <a:pt x="30" y="1"/>
                  </a:lnTo>
                  <a:lnTo>
                    <a:pt x="35" y="3"/>
                  </a:lnTo>
                  <a:lnTo>
                    <a:pt x="34" y="1"/>
                  </a:lnTo>
                  <a:lnTo>
                    <a:pt x="30" y="1"/>
                  </a:lnTo>
                </a:path>
              </a:pathLst>
            </a:custGeom>
            <a:gradFill rotWithShape="0">
              <a:gsLst>
                <a:gs pos="0">
                  <a:srgbClr val="996633"/>
                </a:gs>
                <a:gs pos="100000">
                  <a:srgbClr val="0000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11" name="Freeform 35"/>
            <p:cNvSpPr>
              <a:spLocks/>
            </p:cNvSpPr>
            <p:nvPr/>
          </p:nvSpPr>
          <p:spPr bwMode="auto">
            <a:xfrm>
              <a:off x="100" y="750"/>
              <a:ext cx="435" cy="89"/>
            </a:xfrm>
            <a:custGeom>
              <a:avLst/>
              <a:gdLst>
                <a:gd name="T0" fmla="*/ 111 w 435"/>
                <a:gd name="T1" fmla="*/ 0 h 89"/>
                <a:gd name="T2" fmla="*/ 120 w 435"/>
                <a:gd name="T3" fmla="*/ 19 h 89"/>
                <a:gd name="T4" fmla="*/ 136 w 435"/>
                <a:gd name="T5" fmla="*/ 36 h 89"/>
                <a:gd name="T6" fmla="*/ 167 w 435"/>
                <a:gd name="T7" fmla="*/ 51 h 89"/>
                <a:gd name="T8" fmla="*/ 200 w 435"/>
                <a:gd name="T9" fmla="*/ 63 h 89"/>
                <a:gd name="T10" fmla="*/ 240 w 435"/>
                <a:gd name="T11" fmla="*/ 71 h 89"/>
                <a:gd name="T12" fmla="*/ 297 w 435"/>
                <a:gd name="T13" fmla="*/ 78 h 89"/>
                <a:gd name="T14" fmla="*/ 332 w 435"/>
                <a:gd name="T15" fmla="*/ 81 h 89"/>
                <a:gd name="T16" fmla="*/ 366 w 435"/>
                <a:gd name="T17" fmla="*/ 81 h 89"/>
                <a:gd name="T18" fmla="*/ 434 w 435"/>
                <a:gd name="T19" fmla="*/ 80 h 89"/>
                <a:gd name="T20" fmla="*/ 415 w 435"/>
                <a:gd name="T21" fmla="*/ 83 h 89"/>
                <a:gd name="T22" fmla="*/ 395 w 435"/>
                <a:gd name="T23" fmla="*/ 84 h 89"/>
                <a:gd name="T24" fmla="*/ 358 w 435"/>
                <a:gd name="T25" fmla="*/ 88 h 89"/>
                <a:gd name="T26" fmla="*/ 260 w 435"/>
                <a:gd name="T27" fmla="*/ 81 h 89"/>
                <a:gd name="T28" fmla="*/ 186 w 435"/>
                <a:gd name="T29" fmla="*/ 69 h 89"/>
                <a:gd name="T30" fmla="*/ 155 w 435"/>
                <a:gd name="T31" fmla="*/ 65 h 89"/>
                <a:gd name="T32" fmla="*/ 124 w 435"/>
                <a:gd name="T33" fmla="*/ 57 h 89"/>
                <a:gd name="T34" fmla="*/ 76 w 435"/>
                <a:gd name="T35" fmla="*/ 45 h 89"/>
                <a:gd name="T36" fmla="*/ 0 w 435"/>
                <a:gd name="T37" fmla="*/ 19 h 89"/>
                <a:gd name="T38" fmla="*/ 26 w 435"/>
                <a:gd name="T39" fmla="*/ 13 h 89"/>
                <a:gd name="T40" fmla="*/ 72 w 435"/>
                <a:gd name="T41" fmla="*/ 6 h 89"/>
                <a:gd name="T42" fmla="*/ 111 w 435"/>
                <a:gd name="T43" fmla="*/ 3 h 89"/>
                <a:gd name="T44" fmla="*/ 120 w 435"/>
                <a:gd name="T45" fmla="*/ 16 h 89"/>
                <a:gd name="T46" fmla="*/ 120 w 435"/>
                <a:gd name="T47" fmla="*/ 2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35" h="89">
                  <a:moveTo>
                    <a:pt x="111" y="0"/>
                  </a:moveTo>
                  <a:lnTo>
                    <a:pt x="120" y="19"/>
                  </a:lnTo>
                  <a:lnTo>
                    <a:pt x="136" y="36"/>
                  </a:lnTo>
                  <a:lnTo>
                    <a:pt x="167" y="51"/>
                  </a:lnTo>
                  <a:lnTo>
                    <a:pt x="200" y="63"/>
                  </a:lnTo>
                  <a:lnTo>
                    <a:pt x="240" y="71"/>
                  </a:lnTo>
                  <a:lnTo>
                    <a:pt x="297" y="78"/>
                  </a:lnTo>
                  <a:lnTo>
                    <a:pt x="332" y="81"/>
                  </a:lnTo>
                  <a:lnTo>
                    <a:pt x="366" y="81"/>
                  </a:lnTo>
                  <a:lnTo>
                    <a:pt x="434" y="80"/>
                  </a:lnTo>
                  <a:lnTo>
                    <a:pt x="415" y="83"/>
                  </a:lnTo>
                  <a:lnTo>
                    <a:pt x="395" y="84"/>
                  </a:lnTo>
                  <a:lnTo>
                    <a:pt x="358" y="88"/>
                  </a:lnTo>
                  <a:lnTo>
                    <a:pt x="260" y="81"/>
                  </a:lnTo>
                  <a:lnTo>
                    <a:pt x="186" y="69"/>
                  </a:lnTo>
                  <a:lnTo>
                    <a:pt x="155" y="65"/>
                  </a:lnTo>
                  <a:lnTo>
                    <a:pt x="124" y="57"/>
                  </a:lnTo>
                  <a:lnTo>
                    <a:pt x="76" y="45"/>
                  </a:lnTo>
                  <a:lnTo>
                    <a:pt x="0" y="19"/>
                  </a:lnTo>
                  <a:lnTo>
                    <a:pt x="26" y="13"/>
                  </a:lnTo>
                  <a:lnTo>
                    <a:pt x="72" y="6"/>
                  </a:lnTo>
                  <a:lnTo>
                    <a:pt x="111" y="3"/>
                  </a:lnTo>
                  <a:lnTo>
                    <a:pt x="120" y="16"/>
                  </a:lnTo>
                  <a:lnTo>
                    <a:pt x="120" y="2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12" name="Freeform 36"/>
            <p:cNvSpPr>
              <a:spLocks/>
            </p:cNvSpPr>
            <p:nvPr/>
          </p:nvSpPr>
          <p:spPr bwMode="auto">
            <a:xfrm>
              <a:off x="851" y="342"/>
              <a:ext cx="17" cy="23"/>
            </a:xfrm>
            <a:custGeom>
              <a:avLst/>
              <a:gdLst>
                <a:gd name="T0" fmla="*/ 0 w 17"/>
                <a:gd name="T1" fmla="*/ 3 h 23"/>
                <a:gd name="T2" fmla="*/ 4 w 17"/>
                <a:gd name="T3" fmla="*/ 7 h 23"/>
                <a:gd name="T4" fmla="*/ 8 w 17"/>
                <a:gd name="T5" fmla="*/ 12 h 23"/>
                <a:gd name="T6" fmla="*/ 11 w 17"/>
                <a:gd name="T7" fmla="*/ 18 h 23"/>
                <a:gd name="T8" fmla="*/ 15 w 17"/>
                <a:gd name="T9" fmla="*/ 22 h 23"/>
                <a:gd name="T10" fmla="*/ 16 w 17"/>
                <a:gd name="T11" fmla="*/ 14 h 23"/>
                <a:gd name="T12" fmla="*/ 13 w 17"/>
                <a:gd name="T13" fmla="*/ 10 h 23"/>
                <a:gd name="T14" fmla="*/ 11 w 17"/>
                <a:gd name="T15" fmla="*/ 6 h 23"/>
                <a:gd name="T16" fmla="*/ 7 w 17"/>
                <a:gd name="T17" fmla="*/ 2 h 23"/>
                <a:gd name="T18" fmla="*/ 0 w 17"/>
                <a:gd name="T19" fmla="*/ 0 h 23"/>
                <a:gd name="T20" fmla="*/ 0 w 17"/>
                <a:gd name="T21" fmla="*/ 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23">
                  <a:moveTo>
                    <a:pt x="0" y="3"/>
                  </a:moveTo>
                  <a:lnTo>
                    <a:pt x="4" y="7"/>
                  </a:lnTo>
                  <a:lnTo>
                    <a:pt x="8" y="12"/>
                  </a:lnTo>
                  <a:lnTo>
                    <a:pt x="11" y="18"/>
                  </a:lnTo>
                  <a:lnTo>
                    <a:pt x="15" y="22"/>
                  </a:lnTo>
                  <a:lnTo>
                    <a:pt x="16" y="14"/>
                  </a:lnTo>
                  <a:lnTo>
                    <a:pt x="13" y="10"/>
                  </a:lnTo>
                  <a:lnTo>
                    <a:pt x="11" y="6"/>
                  </a:lnTo>
                  <a:lnTo>
                    <a:pt x="7" y="2"/>
                  </a:lnTo>
                  <a:lnTo>
                    <a:pt x="0" y="0"/>
                  </a:lnTo>
                  <a:lnTo>
                    <a:pt x="0" y="3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13" name="Freeform 37"/>
            <p:cNvSpPr>
              <a:spLocks/>
            </p:cNvSpPr>
            <p:nvPr/>
          </p:nvSpPr>
          <p:spPr bwMode="auto">
            <a:xfrm>
              <a:off x="1072" y="321"/>
              <a:ext cx="17" cy="23"/>
            </a:xfrm>
            <a:custGeom>
              <a:avLst/>
              <a:gdLst>
                <a:gd name="T0" fmla="*/ 0 w 17"/>
                <a:gd name="T1" fmla="*/ 4 h 23"/>
                <a:gd name="T2" fmla="*/ 4 w 17"/>
                <a:gd name="T3" fmla="*/ 8 h 23"/>
                <a:gd name="T4" fmla="*/ 8 w 17"/>
                <a:gd name="T5" fmla="*/ 13 h 23"/>
                <a:gd name="T6" fmla="*/ 12 w 17"/>
                <a:gd name="T7" fmla="*/ 17 h 23"/>
                <a:gd name="T8" fmla="*/ 16 w 17"/>
                <a:gd name="T9" fmla="*/ 22 h 23"/>
                <a:gd name="T10" fmla="*/ 16 w 17"/>
                <a:gd name="T11" fmla="*/ 13 h 23"/>
                <a:gd name="T12" fmla="*/ 14 w 17"/>
                <a:gd name="T13" fmla="*/ 9 h 23"/>
                <a:gd name="T14" fmla="*/ 11 w 17"/>
                <a:gd name="T15" fmla="*/ 6 h 23"/>
                <a:gd name="T16" fmla="*/ 8 w 17"/>
                <a:gd name="T17" fmla="*/ 2 h 23"/>
                <a:gd name="T18" fmla="*/ 0 w 17"/>
                <a:gd name="T19" fmla="*/ 0 h 23"/>
                <a:gd name="T20" fmla="*/ 0 w 17"/>
                <a:gd name="T21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23">
                  <a:moveTo>
                    <a:pt x="0" y="4"/>
                  </a:moveTo>
                  <a:lnTo>
                    <a:pt x="4" y="8"/>
                  </a:lnTo>
                  <a:lnTo>
                    <a:pt x="8" y="13"/>
                  </a:lnTo>
                  <a:lnTo>
                    <a:pt x="12" y="17"/>
                  </a:lnTo>
                  <a:lnTo>
                    <a:pt x="16" y="22"/>
                  </a:lnTo>
                  <a:lnTo>
                    <a:pt x="16" y="13"/>
                  </a:lnTo>
                  <a:lnTo>
                    <a:pt x="14" y="9"/>
                  </a:lnTo>
                  <a:lnTo>
                    <a:pt x="11" y="6"/>
                  </a:lnTo>
                  <a:lnTo>
                    <a:pt x="8" y="2"/>
                  </a:ln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14" name="Freeform 38"/>
            <p:cNvSpPr>
              <a:spLocks/>
            </p:cNvSpPr>
            <p:nvPr/>
          </p:nvSpPr>
          <p:spPr bwMode="auto">
            <a:xfrm>
              <a:off x="1527" y="269"/>
              <a:ext cx="17" cy="23"/>
            </a:xfrm>
            <a:custGeom>
              <a:avLst/>
              <a:gdLst>
                <a:gd name="T0" fmla="*/ 0 w 17"/>
                <a:gd name="T1" fmla="*/ 4 h 23"/>
                <a:gd name="T2" fmla="*/ 4 w 17"/>
                <a:gd name="T3" fmla="*/ 8 h 23"/>
                <a:gd name="T4" fmla="*/ 8 w 17"/>
                <a:gd name="T5" fmla="*/ 13 h 23"/>
                <a:gd name="T6" fmla="*/ 12 w 17"/>
                <a:gd name="T7" fmla="*/ 17 h 23"/>
                <a:gd name="T8" fmla="*/ 16 w 17"/>
                <a:gd name="T9" fmla="*/ 22 h 23"/>
                <a:gd name="T10" fmla="*/ 16 w 17"/>
                <a:gd name="T11" fmla="*/ 13 h 23"/>
                <a:gd name="T12" fmla="*/ 14 w 17"/>
                <a:gd name="T13" fmla="*/ 9 h 23"/>
                <a:gd name="T14" fmla="*/ 11 w 17"/>
                <a:gd name="T15" fmla="*/ 6 h 23"/>
                <a:gd name="T16" fmla="*/ 8 w 17"/>
                <a:gd name="T17" fmla="*/ 2 h 23"/>
                <a:gd name="T18" fmla="*/ 0 w 17"/>
                <a:gd name="T19" fmla="*/ 0 h 23"/>
                <a:gd name="T20" fmla="*/ 0 w 17"/>
                <a:gd name="T21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23">
                  <a:moveTo>
                    <a:pt x="0" y="4"/>
                  </a:moveTo>
                  <a:lnTo>
                    <a:pt x="4" y="8"/>
                  </a:lnTo>
                  <a:lnTo>
                    <a:pt x="8" y="13"/>
                  </a:lnTo>
                  <a:lnTo>
                    <a:pt x="12" y="17"/>
                  </a:lnTo>
                  <a:lnTo>
                    <a:pt x="16" y="22"/>
                  </a:lnTo>
                  <a:lnTo>
                    <a:pt x="16" y="13"/>
                  </a:lnTo>
                  <a:lnTo>
                    <a:pt x="14" y="9"/>
                  </a:lnTo>
                  <a:lnTo>
                    <a:pt x="11" y="6"/>
                  </a:lnTo>
                  <a:lnTo>
                    <a:pt x="8" y="2"/>
                  </a:ln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15" name="Freeform 39"/>
            <p:cNvSpPr>
              <a:spLocks/>
            </p:cNvSpPr>
            <p:nvPr/>
          </p:nvSpPr>
          <p:spPr bwMode="auto">
            <a:xfrm>
              <a:off x="1177" y="274"/>
              <a:ext cx="322" cy="46"/>
            </a:xfrm>
            <a:custGeom>
              <a:avLst/>
              <a:gdLst>
                <a:gd name="T0" fmla="*/ 287 w 322"/>
                <a:gd name="T1" fmla="*/ 11 h 46"/>
                <a:gd name="T2" fmla="*/ 267 w 322"/>
                <a:gd name="T3" fmla="*/ 13 h 46"/>
                <a:gd name="T4" fmla="*/ 237 w 322"/>
                <a:gd name="T5" fmla="*/ 15 h 46"/>
                <a:gd name="T6" fmla="*/ 211 w 322"/>
                <a:gd name="T7" fmla="*/ 18 h 46"/>
                <a:gd name="T8" fmla="*/ 195 w 322"/>
                <a:gd name="T9" fmla="*/ 21 h 46"/>
                <a:gd name="T10" fmla="*/ 174 w 322"/>
                <a:gd name="T11" fmla="*/ 24 h 46"/>
                <a:gd name="T12" fmla="*/ 128 w 322"/>
                <a:gd name="T13" fmla="*/ 28 h 46"/>
                <a:gd name="T14" fmla="*/ 89 w 322"/>
                <a:gd name="T15" fmla="*/ 33 h 46"/>
                <a:gd name="T16" fmla="*/ 56 w 322"/>
                <a:gd name="T17" fmla="*/ 37 h 46"/>
                <a:gd name="T18" fmla="*/ 19 w 322"/>
                <a:gd name="T19" fmla="*/ 44 h 46"/>
                <a:gd name="T20" fmla="*/ 0 w 322"/>
                <a:gd name="T21" fmla="*/ 45 h 46"/>
                <a:gd name="T22" fmla="*/ 21 w 322"/>
                <a:gd name="T23" fmla="*/ 37 h 46"/>
                <a:gd name="T24" fmla="*/ 38 w 322"/>
                <a:gd name="T25" fmla="*/ 31 h 46"/>
                <a:gd name="T26" fmla="*/ 73 w 322"/>
                <a:gd name="T27" fmla="*/ 27 h 46"/>
                <a:gd name="T28" fmla="*/ 118 w 322"/>
                <a:gd name="T29" fmla="*/ 21 h 46"/>
                <a:gd name="T30" fmla="*/ 158 w 322"/>
                <a:gd name="T31" fmla="*/ 16 h 46"/>
                <a:gd name="T32" fmla="*/ 183 w 322"/>
                <a:gd name="T33" fmla="*/ 12 h 46"/>
                <a:gd name="T34" fmla="*/ 214 w 322"/>
                <a:gd name="T35" fmla="*/ 10 h 46"/>
                <a:gd name="T36" fmla="*/ 237 w 322"/>
                <a:gd name="T37" fmla="*/ 6 h 46"/>
                <a:gd name="T38" fmla="*/ 267 w 322"/>
                <a:gd name="T39" fmla="*/ 3 h 46"/>
                <a:gd name="T40" fmla="*/ 303 w 322"/>
                <a:gd name="T41" fmla="*/ 0 h 46"/>
                <a:gd name="T42" fmla="*/ 320 w 322"/>
                <a:gd name="T43" fmla="*/ 2 h 46"/>
                <a:gd name="T44" fmla="*/ 321 w 322"/>
                <a:gd name="T45" fmla="*/ 9 h 46"/>
                <a:gd name="T46" fmla="*/ 321 w 322"/>
                <a:gd name="T47" fmla="*/ 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22" h="46">
                  <a:moveTo>
                    <a:pt x="287" y="11"/>
                  </a:moveTo>
                  <a:lnTo>
                    <a:pt x="267" y="13"/>
                  </a:lnTo>
                  <a:lnTo>
                    <a:pt x="237" y="15"/>
                  </a:lnTo>
                  <a:lnTo>
                    <a:pt x="211" y="18"/>
                  </a:lnTo>
                  <a:lnTo>
                    <a:pt x="195" y="21"/>
                  </a:lnTo>
                  <a:lnTo>
                    <a:pt x="174" y="24"/>
                  </a:lnTo>
                  <a:lnTo>
                    <a:pt x="128" y="28"/>
                  </a:lnTo>
                  <a:lnTo>
                    <a:pt x="89" y="33"/>
                  </a:lnTo>
                  <a:lnTo>
                    <a:pt x="56" y="37"/>
                  </a:lnTo>
                  <a:lnTo>
                    <a:pt x="19" y="44"/>
                  </a:lnTo>
                  <a:lnTo>
                    <a:pt x="0" y="45"/>
                  </a:lnTo>
                  <a:lnTo>
                    <a:pt x="21" y="37"/>
                  </a:lnTo>
                  <a:lnTo>
                    <a:pt x="38" y="31"/>
                  </a:lnTo>
                  <a:lnTo>
                    <a:pt x="73" y="27"/>
                  </a:lnTo>
                  <a:lnTo>
                    <a:pt x="118" y="21"/>
                  </a:lnTo>
                  <a:lnTo>
                    <a:pt x="158" y="16"/>
                  </a:lnTo>
                  <a:lnTo>
                    <a:pt x="183" y="12"/>
                  </a:lnTo>
                  <a:lnTo>
                    <a:pt x="214" y="10"/>
                  </a:lnTo>
                  <a:lnTo>
                    <a:pt x="237" y="6"/>
                  </a:lnTo>
                  <a:lnTo>
                    <a:pt x="267" y="3"/>
                  </a:lnTo>
                  <a:lnTo>
                    <a:pt x="303" y="0"/>
                  </a:lnTo>
                  <a:lnTo>
                    <a:pt x="320" y="2"/>
                  </a:lnTo>
                  <a:lnTo>
                    <a:pt x="321" y="9"/>
                  </a:lnTo>
                  <a:lnTo>
                    <a:pt x="321" y="9"/>
                  </a:lnTo>
                </a:path>
              </a:pathLst>
            </a:custGeom>
            <a:gradFill rotWithShape="0">
              <a:gsLst>
                <a:gs pos="0">
                  <a:srgbClr val="F5F0EB"/>
                </a:gs>
                <a:gs pos="100000">
                  <a:srgbClr val="996633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16" name="Freeform 40"/>
            <p:cNvSpPr>
              <a:spLocks/>
            </p:cNvSpPr>
            <p:nvPr/>
          </p:nvSpPr>
          <p:spPr bwMode="auto">
            <a:xfrm>
              <a:off x="899" y="329"/>
              <a:ext cx="142" cy="23"/>
            </a:xfrm>
            <a:custGeom>
              <a:avLst/>
              <a:gdLst>
                <a:gd name="T0" fmla="*/ 126 w 142"/>
                <a:gd name="T1" fmla="*/ 10 h 23"/>
                <a:gd name="T2" fmla="*/ 118 w 142"/>
                <a:gd name="T3" fmla="*/ 10 h 23"/>
                <a:gd name="T4" fmla="*/ 105 w 142"/>
                <a:gd name="T5" fmla="*/ 10 h 23"/>
                <a:gd name="T6" fmla="*/ 93 w 142"/>
                <a:gd name="T7" fmla="*/ 11 h 23"/>
                <a:gd name="T8" fmla="*/ 86 w 142"/>
                <a:gd name="T9" fmla="*/ 13 h 23"/>
                <a:gd name="T10" fmla="*/ 77 w 142"/>
                <a:gd name="T11" fmla="*/ 14 h 23"/>
                <a:gd name="T12" fmla="*/ 57 w 142"/>
                <a:gd name="T13" fmla="*/ 15 h 23"/>
                <a:gd name="T14" fmla="*/ 40 w 142"/>
                <a:gd name="T15" fmla="*/ 17 h 23"/>
                <a:gd name="T16" fmla="*/ 25 w 142"/>
                <a:gd name="T17" fmla="*/ 18 h 23"/>
                <a:gd name="T18" fmla="*/ 8 w 142"/>
                <a:gd name="T19" fmla="*/ 22 h 23"/>
                <a:gd name="T20" fmla="*/ 0 w 142"/>
                <a:gd name="T21" fmla="*/ 22 h 23"/>
                <a:gd name="T22" fmla="*/ 11 w 142"/>
                <a:gd name="T23" fmla="*/ 16 h 23"/>
                <a:gd name="T24" fmla="*/ 19 w 142"/>
                <a:gd name="T25" fmla="*/ 11 h 23"/>
                <a:gd name="T26" fmla="*/ 34 w 142"/>
                <a:gd name="T27" fmla="*/ 10 h 23"/>
                <a:gd name="T28" fmla="*/ 54 w 142"/>
                <a:gd name="T29" fmla="*/ 7 h 23"/>
                <a:gd name="T30" fmla="*/ 71 w 142"/>
                <a:gd name="T31" fmla="*/ 5 h 23"/>
                <a:gd name="T32" fmla="*/ 82 w 142"/>
                <a:gd name="T33" fmla="*/ 3 h 23"/>
                <a:gd name="T34" fmla="*/ 96 w 142"/>
                <a:gd name="T35" fmla="*/ 3 h 23"/>
                <a:gd name="T36" fmla="*/ 106 w 142"/>
                <a:gd name="T37" fmla="*/ 1 h 23"/>
                <a:gd name="T38" fmla="*/ 119 w 142"/>
                <a:gd name="T39" fmla="*/ 0 h 23"/>
                <a:gd name="T40" fmla="*/ 134 w 142"/>
                <a:gd name="T41" fmla="*/ 0 h 23"/>
                <a:gd name="T42" fmla="*/ 141 w 142"/>
                <a:gd name="T43" fmla="*/ 3 h 23"/>
                <a:gd name="T44" fmla="*/ 140 w 142"/>
                <a:gd name="T45" fmla="*/ 10 h 23"/>
                <a:gd name="T46" fmla="*/ 140 w 142"/>
                <a:gd name="T47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2" h="23">
                  <a:moveTo>
                    <a:pt x="126" y="10"/>
                  </a:moveTo>
                  <a:lnTo>
                    <a:pt x="118" y="10"/>
                  </a:lnTo>
                  <a:lnTo>
                    <a:pt x="105" y="10"/>
                  </a:lnTo>
                  <a:lnTo>
                    <a:pt x="93" y="11"/>
                  </a:lnTo>
                  <a:lnTo>
                    <a:pt x="86" y="13"/>
                  </a:lnTo>
                  <a:lnTo>
                    <a:pt x="77" y="14"/>
                  </a:lnTo>
                  <a:lnTo>
                    <a:pt x="57" y="15"/>
                  </a:lnTo>
                  <a:lnTo>
                    <a:pt x="40" y="17"/>
                  </a:lnTo>
                  <a:lnTo>
                    <a:pt x="25" y="18"/>
                  </a:lnTo>
                  <a:lnTo>
                    <a:pt x="8" y="22"/>
                  </a:lnTo>
                  <a:lnTo>
                    <a:pt x="0" y="22"/>
                  </a:lnTo>
                  <a:lnTo>
                    <a:pt x="11" y="16"/>
                  </a:lnTo>
                  <a:lnTo>
                    <a:pt x="19" y="11"/>
                  </a:lnTo>
                  <a:lnTo>
                    <a:pt x="34" y="10"/>
                  </a:lnTo>
                  <a:lnTo>
                    <a:pt x="54" y="7"/>
                  </a:lnTo>
                  <a:lnTo>
                    <a:pt x="71" y="5"/>
                  </a:lnTo>
                  <a:lnTo>
                    <a:pt x="82" y="3"/>
                  </a:lnTo>
                  <a:lnTo>
                    <a:pt x="96" y="3"/>
                  </a:lnTo>
                  <a:lnTo>
                    <a:pt x="106" y="1"/>
                  </a:lnTo>
                  <a:lnTo>
                    <a:pt x="119" y="0"/>
                  </a:lnTo>
                  <a:lnTo>
                    <a:pt x="134" y="0"/>
                  </a:lnTo>
                  <a:lnTo>
                    <a:pt x="141" y="3"/>
                  </a:lnTo>
                  <a:lnTo>
                    <a:pt x="140" y="10"/>
                  </a:lnTo>
                  <a:lnTo>
                    <a:pt x="140" y="10"/>
                  </a:lnTo>
                </a:path>
              </a:pathLst>
            </a:custGeom>
            <a:gradFill rotWithShape="0">
              <a:gsLst>
                <a:gs pos="0">
                  <a:srgbClr val="F5F0EB"/>
                </a:gs>
                <a:gs pos="100000">
                  <a:srgbClr val="996633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17" name="Freeform 41"/>
            <p:cNvSpPr>
              <a:spLocks/>
            </p:cNvSpPr>
            <p:nvPr/>
          </p:nvSpPr>
          <p:spPr bwMode="auto">
            <a:xfrm>
              <a:off x="716" y="349"/>
              <a:ext cx="97" cy="20"/>
            </a:xfrm>
            <a:custGeom>
              <a:avLst/>
              <a:gdLst>
                <a:gd name="T0" fmla="*/ 85 w 97"/>
                <a:gd name="T1" fmla="*/ 8 h 20"/>
                <a:gd name="T2" fmla="*/ 80 w 97"/>
                <a:gd name="T3" fmla="*/ 8 h 20"/>
                <a:gd name="T4" fmla="*/ 71 w 97"/>
                <a:gd name="T5" fmla="*/ 8 h 20"/>
                <a:gd name="T6" fmla="*/ 63 w 97"/>
                <a:gd name="T7" fmla="*/ 9 h 20"/>
                <a:gd name="T8" fmla="*/ 58 w 97"/>
                <a:gd name="T9" fmla="*/ 11 h 20"/>
                <a:gd name="T10" fmla="*/ 52 w 97"/>
                <a:gd name="T11" fmla="*/ 12 h 20"/>
                <a:gd name="T12" fmla="*/ 38 w 97"/>
                <a:gd name="T13" fmla="*/ 12 h 20"/>
                <a:gd name="T14" fmla="*/ 27 w 97"/>
                <a:gd name="T15" fmla="*/ 14 h 20"/>
                <a:gd name="T16" fmla="*/ 17 w 97"/>
                <a:gd name="T17" fmla="*/ 15 h 20"/>
                <a:gd name="T18" fmla="*/ 5 w 97"/>
                <a:gd name="T19" fmla="*/ 19 h 20"/>
                <a:gd name="T20" fmla="*/ 0 w 97"/>
                <a:gd name="T21" fmla="*/ 19 h 20"/>
                <a:gd name="T22" fmla="*/ 7 w 97"/>
                <a:gd name="T23" fmla="*/ 13 h 20"/>
                <a:gd name="T24" fmla="*/ 12 w 97"/>
                <a:gd name="T25" fmla="*/ 9 h 20"/>
                <a:gd name="T26" fmla="*/ 23 w 97"/>
                <a:gd name="T27" fmla="*/ 8 h 20"/>
                <a:gd name="T28" fmla="*/ 36 w 97"/>
                <a:gd name="T29" fmla="*/ 6 h 20"/>
                <a:gd name="T30" fmla="*/ 48 w 97"/>
                <a:gd name="T31" fmla="*/ 4 h 20"/>
                <a:gd name="T32" fmla="*/ 55 w 97"/>
                <a:gd name="T33" fmla="*/ 2 h 20"/>
                <a:gd name="T34" fmla="*/ 65 w 97"/>
                <a:gd name="T35" fmla="*/ 2 h 20"/>
                <a:gd name="T36" fmla="*/ 72 w 97"/>
                <a:gd name="T37" fmla="*/ 0 h 20"/>
                <a:gd name="T38" fmla="*/ 81 w 97"/>
                <a:gd name="T39" fmla="*/ 0 h 20"/>
                <a:gd name="T40" fmla="*/ 91 w 97"/>
                <a:gd name="T41" fmla="*/ 0 h 20"/>
                <a:gd name="T42" fmla="*/ 96 w 97"/>
                <a:gd name="T43" fmla="*/ 2 h 20"/>
                <a:gd name="T44" fmla="*/ 95 w 97"/>
                <a:gd name="T45" fmla="*/ 8 h 20"/>
                <a:gd name="T46" fmla="*/ 95 w 97"/>
                <a:gd name="T47" fmla="*/ 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7" h="20">
                  <a:moveTo>
                    <a:pt x="85" y="8"/>
                  </a:moveTo>
                  <a:lnTo>
                    <a:pt x="80" y="8"/>
                  </a:lnTo>
                  <a:lnTo>
                    <a:pt x="71" y="8"/>
                  </a:lnTo>
                  <a:lnTo>
                    <a:pt x="63" y="9"/>
                  </a:lnTo>
                  <a:lnTo>
                    <a:pt x="58" y="11"/>
                  </a:lnTo>
                  <a:lnTo>
                    <a:pt x="52" y="12"/>
                  </a:lnTo>
                  <a:lnTo>
                    <a:pt x="38" y="12"/>
                  </a:lnTo>
                  <a:lnTo>
                    <a:pt x="27" y="14"/>
                  </a:lnTo>
                  <a:lnTo>
                    <a:pt x="17" y="15"/>
                  </a:lnTo>
                  <a:lnTo>
                    <a:pt x="5" y="19"/>
                  </a:lnTo>
                  <a:lnTo>
                    <a:pt x="0" y="19"/>
                  </a:lnTo>
                  <a:lnTo>
                    <a:pt x="7" y="13"/>
                  </a:lnTo>
                  <a:lnTo>
                    <a:pt x="12" y="9"/>
                  </a:lnTo>
                  <a:lnTo>
                    <a:pt x="23" y="8"/>
                  </a:lnTo>
                  <a:lnTo>
                    <a:pt x="36" y="6"/>
                  </a:lnTo>
                  <a:lnTo>
                    <a:pt x="48" y="4"/>
                  </a:lnTo>
                  <a:lnTo>
                    <a:pt x="55" y="2"/>
                  </a:lnTo>
                  <a:lnTo>
                    <a:pt x="65" y="2"/>
                  </a:lnTo>
                  <a:lnTo>
                    <a:pt x="72" y="0"/>
                  </a:lnTo>
                  <a:lnTo>
                    <a:pt x="81" y="0"/>
                  </a:lnTo>
                  <a:lnTo>
                    <a:pt x="91" y="0"/>
                  </a:lnTo>
                  <a:lnTo>
                    <a:pt x="96" y="2"/>
                  </a:lnTo>
                  <a:lnTo>
                    <a:pt x="95" y="8"/>
                  </a:lnTo>
                  <a:lnTo>
                    <a:pt x="95" y="8"/>
                  </a:lnTo>
                </a:path>
              </a:pathLst>
            </a:custGeom>
            <a:gradFill rotWithShape="0">
              <a:gsLst>
                <a:gs pos="0">
                  <a:srgbClr val="F5F0EB"/>
                </a:gs>
                <a:gs pos="100000">
                  <a:srgbClr val="996633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18" name="Freeform 42"/>
            <p:cNvSpPr>
              <a:spLocks/>
            </p:cNvSpPr>
            <p:nvPr/>
          </p:nvSpPr>
          <p:spPr bwMode="auto">
            <a:xfrm>
              <a:off x="93" y="761"/>
              <a:ext cx="772" cy="87"/>
            </a:xfrm>
            <a:custGeom>
              <a:avLst/>
              <a:gdLst>
                <a:gd name="T0" fmla="*/ 125 w 772"/>
                <a:gd name="T1" fmla="*/ 5 h 87"/>
                <a:gd name="T2" fmla="*/ 104 w 772"/>
                <a:gd name="T3" fmla="*/ 6 h 87"/>
                <a:gd name="T4" fmla="*/ 75 w 772"/>
                <a:gd name="T5" fmla="*/ 9 h 87"/>
                <a:gd name="T6" fmla="*/ 45 w 772"/>
                <a:gd name="T7" fmla="*/ 15 h 87"/>
                <a:gd name="T8" fmla="*/ 4 w 772"/>
                <a:gd name="T9" fmla="*/ 22 h 87"/>
                <a:gd name="T10" fmla="*/ 0 w 772"/>
                <a:gd name="T11" fmla="*/ 32 h 87"/>
                <a:gd name="T12" fmla="*/ 3 w 772"/>
                <a:gd name="T13" fmla="*/ 40 h 87"/>
                <a:gd name="T14" fmla="*/ 15 w 772"/>
                <a:gd name="T15" fmla="*/ 45 h 87"/>
                <a:gd name="T16" fmla="*/ 51 w 772"/>
                <a:gd name="T17" fmla="*/ 56 h 87"/>
                <a:gd name="T18" fmla="*/ 139 w 772"/>
                <a:gd name="T19" fmla="*/ 71 h 87"/>
                <a:gd name="T20" fmla="*/ 202 w 772"/>
                <a:gd name="T21" fmla="*/ 75 h 87"/>
                <a:gd name="T22" fmla="*/ 307 w 772"/>
                <a:gd name="T23" fmla="*/ 84 h 87"/>
                <a:gd name="T24" fmla="*/ 402 w 772"/>
                <a:gd name="T25" fmla="*/ 86 h 87"/>
                <a:gd name="T26" fmla="*/ 504 w 772"/>
                <a:gd name="T27" fmla="*/ 84 h 87"/>
                <a:gd name="T28" fmla="*/ 562 w 772"/>
                <a:gd name="T29" fmla="*/ 81 h 87"/>
                <a:gd name="T30" fmla="*/ 602 w 772"/>
                <a:gd name="T31" fmla="*/ 78 h 87"/>
                <a:gd name="T32" fmla="*/ 667 w 772"/>
                <a:gd name="T33" fmla="*/ 74 h 87"/>
                <a:gd name="T34" fmla="*/ 711 w 772"/>
                <a:gd name="T35" fmla="*/ 67 h 87"/>
                <a:gd name="T36" fmla="*/ 735 w 772"/>
                <a:gd name="T37" fmla="*/ 63 h 87"/>
                <a:gd name="T38" fmla="*/ 760 w 772"/>
                <a:gd name="T39" fmla="*/ 55 h 87"/>
                <a:gd name="T40" fmla="*/ 771 w 772"/>
                <a:gd name="T41" fmla="*/ 45 h 87"/>
                <a:gd name="T42" fmla="*/ 766 w 772"/>
                <a:gd name="T43" fmla="*/ 33 h 87"/>
                <a:gd name="T44" fmla="*/ 756 w 772"/>
                <a:gd name="T45" fmla="*/ 27 h 87"/>
                <a:gd name="T46" fmla="*/ 718 w 772"/>
                <a:gd name="T47" fmla="*/ 18 h 87"/>
                <a:gd name="T48" fmla="*/ 678 w 772"/>
                <a:gd name="T49" fmla="*/ 12 h 87"/>
                <a:gd name="T50" fmla="*/ 637 w 772"/>
                <a:gd name="T51" fmla="*/ 7 h 87"/>
                <a:gd name="T52" fmla="*/ 596 w 772"/>
                <a:gd name="T53" fmla="*/ 2 h 87"/>
                <a:gd name="T54" fmla="*/ 556 w 772"/>
                <a:gd name="T55" fmla="*/ 0 h 87"/>
                <a:gd name="T56" fmla="*/ 551 w 772"/>
                <a:gd name="T57" fmla="*/ 11 h 87"/>
                <a:gd name="T58" fmla="*/ 556 w 772"/>
                <a:gd name="T59" fmla="*/ 8 h 87"/>
                <a:gd name="T60" fmla="*/ 575 w 772"/>
                <a:gd name="T61" fmla="*/ 7 h 87"/>
                <a:gd name="T62" fmla="*/ 604 w 772"/>
                <a:gd name="T63" fmla="*/ 12 h 87"/>
                <a:gd name="T64" fmla="*/ 627 w 772"/>
                <a:gd name="T65" fmla="*/ 13 h 87"/>
                <a:gd name="T66" fmla="*/ 654 w 772"/>
                <a:gd name="T67" fmla="*/ 17 h 87"/>
                <a:gd name="T68" fmla="*/ 702 w 772"/>
                <a:gd name="T69" fmla="*/ 23 h 87"/>
                <a:gd name="T70" fmla="*/ 745 w 772"/>
                <a:gd name="T71" fmla="*/ 32 h 87"/>
                <a:gd name="T72" fmla="*/ 754 w 772"/>
                <a:gd name="T73" fmla="*/ 42 h 87"/>
                <a:gd name="T74" fmla="*/ 745 w 772"/>
                <a:gd name="T75" fmla="*/ 51 h 87"/>
                <a:gd name="T76" fmla="*/ 714 w 772"/>
                <a:gd name="T77" fmla="*/ 58 h 87"/>
                <a:gd name="T78" fmla="*/ 687 w 772"/>
                <a:gd name="T79" fmla="*/ 65 h 87"/>
                <a:gd name="T80" fmla="*/ 655 w 772"/>
                <a:gd name="T81" fmla="*/ 69 h 87"/>
                <a:gd name="T82" fmla="*/ 572 w 772"/>
                <a:gd name="T83" fmla="*/ 75 h 87"/>
                <a:gd name="T84" fmla="*/ 482 w 772"/>
                <a:gd name="T85" fmla="*/ 80 h 87"/>
                <a:gd name="T86" fmla="*/ 413 w 772"/>
                <a:gd name="T87" fmla="*/ 81 h 87"/>
                <a:gd name="T88" fmla="*/ 312 w 772"/>
                <a:gd name="T89" fmla="*/ 81 h 87"/>
                <a:gd name="T90" fmla="*/ 212 w 772"/>
                <a:gd name="T91" fmla="*/ 72 h 87"/>
                <a:gd name="T92" fmla="*/ 128 w 772"/>
                <a:gd name="T93" fmla="*/ 66 h 87"/>
                <a:gd name="T94" fmla="*/ 84 w 772"/>
                <a:gd name="T95" fmla="*/ 59 h 87"/>
                <a:gd name="T96" fmla="*/ 42 w 772"/>
                <a:gd name="T97" fmla="*/ 50 h 87"/>
                <a:gd name="T98" fmla="*/ 19 w 772"/>
                <a:gd name="T99" fmla="*/ 40 h 87"/>
                <a:gd name="T100" fmla="*/ 15 w 772"/>
                <a:gd name="T101" fmla="*/ 31 h 87"/>
                <a:gd name="T102" fmla="*/ 33 w 772"/>
                <a:gd name="T103" fmla="*/ 23 h 87"/>
                <a:gd name="T104" fmla="*/ 69 w 772"/>
                <a:gd name="T105" fmla="*/ 17 h 87"/>
                <a:gd name="T106" fmla="*/ 99 w 772"/>
                <a:gd name="T107" fmla="*/ 12 h 87"/>
                <a:gd name="T108" fmla="*/ 128 w 772"/>
                <a:gd name="T109" fmla="*/ 11 h 87"/>
                <a:gd name="T110" fmla="*/ 125 w 772"/>
                <a:gd name="T111" fmla="*/ 5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72" h="87">
                  <a:moveTo>
                    <a:pt x="125" y="5"/>
                  </a:moveTo>
                  <a:lnTo>
                    <a:pt x="104" y="6"/>
                  </a:lnTo>
                  <a:lnTo>
                    <a:pt x="75" y="9"/>
                  </a:lnTo>
                  <a:lnTo>
                    <a:pt x="45" y="15"/>
                  </a:lnTo>
                  <a:lnTo>
                    <a:pt x="4" y="22"/>
                  </a:lnTo>
                  <a:lnTo>
                    <a:pt x="0" y="32"/>
                  </a:lnTo>
                  <a:lnTo>
                    <a:pt x="3" y="40"/>
                  </a:lnTo>
                  <a:lnTo>
                    <a:pt x="15" y="45"/>
                  </a:lnTo>
                  <a:lnTo>
                    <a:pt x="51" y="56"/>
                  </a:lnTo>
                  <a:lnTo>
                    <a:pt x="139" y="71"/>
                  </a:lnTo>
                  <a:lnTo>
                    <a:pt x="202" y="75"/>
                  </a:lnTo>
                  <a:lnTo>
                    <a:pt x="307" y="84"/>
                  </a:lnTo>
                  <a:lnTo>
                    <a:pt x="402" y="86"/>
                  </a:lnTo>
                  <a:lnTo>
                    <a:pt x="504" y="84"/>
                  </a:lnTo>
                  <a:lnTo>
                    <a:pt x="562" y="81"/>
                  </a:lnTo>
                  <a:lnTo>
                    <a:pt x="602" y="78"/>
                  </a:lnTo>
                  <a:lnTo>
                    <a:pt x="667" y="74"/>
                  </a:lnTo>
                  <a:lnTo>
                    <a:pt x="711" y="67"/>
                  </a:lnTo>
                  <a:lnTo>
                    <a:pt x="735" y="63"/>
                  </a:lnTo>
                  <a:lnTo>
                    <a:pt x="760" y="55"/>
                  </a:lnTo>
                  <a:lnTo>
                    <a:pt x="771" y="45"/>
                  </a:lnTo>
                  <a:lnTo>
                    <a:pt x="766" y="33"/>
                  </a:lnTo>
                  <a:lnTo>
                    <a:pt x="756" y="27"/>
                  </a:lnTo>
                  <a:lnTo>
                    <a:pt x="718" y="18"/>
                  </a:lnTo>
                  <a:lnTo>
                    <a:pt x="678" y="12"/>
                  </a:lnTo>
                  <a:lnTo>
                    <a:pt x="637" y="7"/>
                  </a:lnTo>
                  <a:lnTo>
                    <a:pt x="596" y="2"/>
                  </a:lnTo>
                  <a:lnTo>
                    <a:pt x="556" y="0"/>
                  </a:lnTo>
                  <a:lnTo>
                    <a:pt x="551" y="11"/>
                  </a:lnTo>
                  <a:lnTo>
                    <a:pt x="556" y="8"/>
                  </a:lnTo>
                  <a:lnTo>
                    <a:pt x="575" y="7"/>
                  </a:lnTo>
                  <a:lnTo>
                    <a:pt x="604" y="12"/>
                  </a:lnTo>
                  <a:lnTo>
                    <a:pt x="627" y="13"/>
                  </a:lnTo>
                  <a:lnTo>
                    <a:pt x="654" y="17"/>
                  </a:lnTo>
                  <a:lnTo>
                    <a:pt x="702" y="23"/>
                  </a:lnTo>
                  <a:lnTo>
                    <a:pt x="745" y="32"/>
                  </a:lnTo>
                  <a:lnTo>
                    <a:pt x="754" y="42"/>
                  </a:lnTo>
                  <a:lnTo>
                    <a:pt x="745" y="51"/>
                  </a:lnTo>
                  <a:lnTo>
                    <a:pt x="714" y="58"/>
                  </a:lnTo>
                  <a:lnTo>
                    <a:pt x="687" y="65"/>
                  </a:lnTo>
                  <a:lnTo>
                    <a:pt x="655" y="69"/>
                  </a:lnTo>
                  <a:lnTo>
                    <a:pt x="572" y="75"/>
                  </a:lnTo>
                  <a:lnTo>
                    <a:pt x="482" y="80"/>
                  </a:lnTo>
                  <a:lnTo>
                    <a:pt x="413" y="81"/>
                  </a:lnTo>
                  <a:lnTo>
                    <a:pt x="312" y="81"/>
                  </a:lnTo>
                  <a:lnTo>
                    <a:pt x="212" y="72"/>
                  </a:lnTo>
                  <a:lnTo>
                    <a:pt x="128" y="66"/>
                  </a:lnTo>
                  <a:lnTo>
                    <a:pt x="84" y="59"/>
                  </a:lnTo>
                  <a:lnTo>
                    <a:pt x="42" y="50"/>
                  </a:lnTo>
                  <a:lnTo>
                    <a:pt x="19" y="40"/>
                  </a:lnTo>
                  <a:lnTo>
                    <a:pt x="15" y="31"/>
                  </a:lnTo>
                  <a:lnTo>
                    <a:pt x="33" y="23"/>
                  </a:lnTo>
                  <a:lnTo>
                    <a:pt x="69" y="17"/>
                  </a:lnTo>
                  <a:lnTo>
                    <a:pt x="99" y="12"/>
                  </a:lnTo>
                  <a:lnTo>
                    <a:pt x="128" y="11"/>
                  </a:lnTo>
                  <a:lnTo>
                    <a:pt x="125" y="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5819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443913" cy="154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5820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6713" y="1849438"/>
            <a:ext cx="8421687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5821" name="Rectangle 4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5600" y="6364288"/>
            <a:ext cx="2532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7582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74988" y="6351588"/>
            <a:ext cx="2914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7582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62675" y="6353175"/>
            <a:ext cx="2630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524000"/>
            <a:ext cx="74676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7200" b="1" dirty="0"/>
              <a:t>Jesus’ Teaching on the Authority of Scripture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r>
              <a:rPr lang="en-US" altLang="en-US" sz="4800" b="1" i="1" dirty="0"/>
              <a:t>Matthew 4:1-10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143000"/>
          </a:xfrm>
        </p:spPr>
        <p:txBody>
          <a:bodyPr/>
          <a:lstStyle/>
          <a:p>
            <a:r>
              <a:rPr lang="en-US" altLang="en-US" sz="4800" b="1" dirty="0"/>
              <a:t>In Conflict over Nature of the Messiah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05800" cy="4089400"/>
          </a:xfrm>
        </p:spPr>
        <p:txBody>
          <a:bodyPr/>
          <a:lstStyle/>
          <a:p>
            <a:pPr>
              <a:buClr>
                <a:srgbClr val="66FFFF"/>
              </a:buClr>
            </a:pPr>
            <a:r>
              <a:rPr lang="en-US" altLang="en-US" sz="3600" b="1" i="1" dirty="0">
                <a:solidFill>
                  <a:schemeClr val="tx2"/>
                </a:solidFill>
              </a:rPr>
              <a:t>Matthew 22:41-46</a:t>
            </a:r>
            <a:endParaRPr lang="en-US" altLang="en-US" sz="3600" i="1" dirty="0"/>
          </a:p>
          <a:p>
            <a:pPr>
              <a:buClr>
                <a:srgbClr val="66FFFF"/>
              </a:buClr>
            </a:pPr>
            <a:r>
              <a:rPr lang="en-US" altLang="en-US" sz="3600" dirty="0"/>
              <a:t>Jews accepted prophecy of the Messiah as being the “son of David”</a:t>
            </a:r>
          </a:p>
          <a:p>
            <a:pPr>
              <a:buClr>
                <a:srgbClr val="66FFFF"/>
              </a:buClr>
            </a:pPr>
            <a:r>
              <a:rPr lang="en-US" altLang="en-US" sz="3600" dirty="0"/>
              <a:t>Jesus noted another prophecy about the Messiah given by David “in the Spirit”</a:t>
            </a:r>
          </a:p>
          <a:p>
            <a:pPr>
              <a:buClr>
                <a:srgbClr val="66FFFF"/>
              </a:buClr>
            </a:pPr>
            <a:r>
              <a:rPr lang="en-US" altLang="en-US" sz="3600" dirty="0"/>
              <a:t>Messiah both “son of David” &amp; “Lord”</a:t>
            </a:r>
          </a:p>
          <a:p>
            <a:pPr>
              <a:buClr>
                <a:srgbClr val="66FFFF"/>
              </a:buClr>
            </a:pPr>
            <a:r>
              <a:rPr lang="en-US" altLang="en-US" sz="3600" dirty="0"/>
              <a:t>Appealed to harmony of Scripture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6106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800" b="1" dirty="0"/>
              <a:t>In Conflict over Obedience Required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382000" cy="3524250"/>
          </a:xfrm>
        </p:spPr>
        <p:txBody>
          <a:bodyPr/>
          <a:lstStyle/>
          <a:p>
            <a:pPr>
              <a:buClr>
                <a:srgbClr val="66FFFF"/>
              </a:buClr>
            </a:pPr>
            <a:r>
              <a:rPr lang="en-US" altLang="en-US" sz="3600" b="1" dirty="0">
                <a:solidFill>
                  <a:schemeClr val="tx2"/>
                </a:solidFill>
              </a:rPr>
              <a:t>Luke 10:25-37</a:t>
            </a:r>
            <a:endParaRPr lang="en-US" altLang="en-US" sz="3600" dirty="0"/>
          </a:p>
          <a:p>
            <a:pPr>
              <a:buClr>
                <a:srgbClr val="66FFFF"/>
              </a:buClr>
            </a:pPr>
            <a:r>
              <a:rPr lang="en-US" altLang="en-US" sz="3600" dirty="0"/>
              <a:t>Jesus pointed the man to the proper source to answer: </a:t>
            </a:r>
            <a:r>
              <a:rPr lang="en-US" altLang="en-US" sz="3600" i="1" dirty="0">
                <a:solidFill>
                  <a:srgbClr val="FFFF66"/>
                </a:solidFill>
              </a:rPr>
              <a:t>“What is written in the law?”</a:t>
            </a:r>
            <a:endParaRPr lang="en-US" altLang="en-US" sz="3600" dirty="0">
              <a:solidFill>
                <a:srgbClr val="FFFF66"/>
              </a:solidFill>
            </a:endParaRPr>
          </a:p>
          <a:p>
            <a:pPr>
              <a:buClr>
                <a:srgbClr val="66FFFF"/>
              </a:buClr>
            </a:pPr>
            <a:r>
              <a:rPr lang="en-US" altLang="en-US" sz="3600" dirty="0"/>
              <a:t>Jesus recognized his ability to understand the law: </a:t>
            </a:r>
            <a:r>
              <a:rPr lang="en-US" altLang="en-US" sz="3600" i="1" dirty="0" smtClean="0">
                <a:solidFill>
                  <a:srgbClr val="FFFF66"/>
                </a:solidFill>
              </a:rPr>
              <a:t>“What is your reading of it?”</a:t>
            </a:r>
            <a:endParaRPr lang="en-US" altLang="en-US" sz="3600" dirty="0">
              <a:solidFill>
                <a:srgbClr val="FFFF66"/>
              </a:solidFill>
            </a:endParaRPr>
          </a:p>
          <a:p>
            <a:pPr>
              <a:buClr>
                <a:srgbClr val="66FFFF"/>
              </a:buClr>
            </a:pPr>
            <a:r>
              <a:rPr lang="en-US" altLang="en-US" sz="3600" dirty="0"/>
              <a:t>The man noted requirements of the law</a:t>
            </a:r>
          </a:p>
          <a:p>
            <a:pPr>
              <a:buClr>
                <a:srgbClr val="66FFFF"/>
              </a:buClr>
            </a:pPr>
            <a:r>
              <a:rPr lang="en-US" altLang="en-US" sz="3600" dirty="0"/>
              <a:t>When asked to apply the principles, the man showed ability to know &amp; apply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0010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800" b="1" dirty="0"/>
              <a:t>Requirements Today to Obey God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924800" cy="4648200"/>
          </a:xfrm>
        </p:spPr>
        <p:txBody>
          <a:bodyPr/>
          <a:lstStyle/>
          <a:p>
            <a:pPr>
              <a:buClr>
                <a:srgbClr val="66FFFF"/>
              </a:buClr>
            </a:pPr>
            <a:r>
              <a:rPr lang="en-US" altLang="en-US" sz="3600" dirty="0"/>
              <a:t>What is written in the Gospel?</a:t>
            </a:r>
          </a:p>
          <a:p>
            <a:pPr>
              <a:buClr>
                <a:srgbClr val="66FFFF"/>
              </a:buClr>
            </a:pPr>
            <a:r>
              <a:rPr lang="en-US" altLang="en-US" sz="3600" dirty="0"/>
              <a:t>How do you understand it?</a:t>
            </a:r>
          </a:p>
          <a:p>
            <a:pPr>
              <a:buClr>
                <a:srgbClr val="66FFFF"/>
              </a:buClr>
            </a:pPr>
            <a:r>
              <a:rPr lang="en-US" altLang="en-US" sz="3600" dirty="0"/>
              <a:t>Plan of salvation is clearly stated</a:t>
            </a:r>
          </a:p>
          <a:p>
            <a:pPr>
              <a:buClr>
                <a:srgbClr val="66FFFF"/>
              </a:buClr>
            </a:pPr>
            <a:r>
              <a:rPr lang="en-US" altLang="en-US" sz="3600" dirty="0"/>
              <a:t>All can understand the requirements</a:t>
            </a:r>
          </a:p>
          <a:p>
            <a:pPr>
              <a:buClr>
                <a:srgbClr val="66FFFF"/>
              </a:buClr>
            </a:pPr>
            <a:r>
              <a:rPr lang="en-US" altLang="en-US" sz="3600" dirty="0"/>
              <a:t>However, one must put in practice the things learned to obey God</a:t>
            </a:r>
          </a:p>
          <a:p>
            <a:pPr>
              <a:buClr>
                <a:srgbClr val="66FFFF"/>
              </a:buClr>
            </a:pPr>
            <a:r>
              <a:rPr lang="en-US" altLang="en-US" sz="3600" dirty="0">
                <a:solidFill>
                  <a:srgbClr val="FFFF66"/>
                </a:solidFill>
              </a:rPr>
              <a:t>Will you do so now?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34950"/>
            <a:ext cx="8229600" cy="1136650"/>
          </a:xfrm>
        </p:spPr>
        <p:txBody>
          <a:bodyPr/>
          <a:lstStyle/>
          <a:p>
            <a:r>
              <a:rPr lang="en-US" altLang="en-US" sz="4800" b="1" dirty="0"/>
              <a:t>Jesus Spoke of Scripture as...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49438"/>
            <a:ext cx="8178800" cy="4391025"/>
          </a:xfrm>
        </p:spPr>
        <p:txBody>
          <a:bodyPr/>
          <a:lstStyle/>
          <a:p>
            <a:pPr>
              <a:buClr>
                <a:srgbClr val="66FFFF"/>
              </a:buClr>
            </a:pPr>
            <a:r>
              <a:rPr lang="en-US" altLang="en-US" sz="3600" i="1" dirty="0" smtClean="0">
                <a:solidFill>
                  <a:srgbClr val="FFFF66"/>
                </a:solidFill>
              </a:rPr>
              <a:t>“… every word that proceeds from </a:t>
            </a:r>
            <a:r>
              <a:rPr lang="en-US" altLang="en-US" sz="3600" i="1" dirty="0">
                <a:solidFill>
                  <a:srgbClr val="FFFF66"/>
                </a:solidFill>
              </a:rPr>
              <a:t>the mouth of God”</a:t>
            </a:r>
          </a:p>
          <a:p>
            <a:pPr>
              <a:buClr>
                <a:srgbClr val="66FFFF"/>
              </a:buClr>
            </a:pPr>
            <a:r>
              <a:rPr lang="en-US" altLang="en-US" sz="3600" dirty="0"/>
              <a:t>Authoritative</a:t>
            </a:r>
          </a:p>
          <a:p>
            <a:pPr>
              <a:buClr>
                <a:srgbClr val="66FFFF"/>
              </a:buClr>
            </a:pPr>
            <a:r>
              <a:rPr lang="en-US" altLang="en-US" sz="3600" dirty="0"/>
              <a:t>Originally stated</a:t>
            </a:r>
          </a:p>
          <a:p>
            <a:pPr>
              <a:buClr>
                <a:srgbClr val="66FFFF"/>
              </a:buClr>
            </a:pPr>
            <a:r>
              <a:rPr lang="en-US" altLang="en-US" sz="3600" dirty="0"/>
              <a:t>Harmonious</a:t>
            </a:r>
          </a:p>
          <a:p>
            <a:pPr>
              <a:buClr>
                <a:srgbClr val="66FFFF"/>
              </a:buClr>
            </a:pPr>
            <a:r>
              <a:rPr lang="en-US" altLang="en-US" sz="3600" dirty="0"/>
              <a:t>Understandable</a:t>
            </a:r>
          </a:p>
          <a:p>
            <a:pPr>
              <a:buClr>
                <a:srgbClr val="66FFFF"/>
              </a:buClr>
            </a:pPr>
            <a:r>
              <a:rPr lang="en-US" altLang="en-US" sz="3600" dirty="0"/>
              <a:t>Practical</a:t>
            </a:r>
          </a:p>
          <a:p>
            <a:endParaRPr lang="en-US" altLang="en-US" sz="36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5400" b="1" dirty="0"/>
              <a:t>Jesus Showed Distinction Between Scripture &amp; Human Tradition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36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800" b="1" dirty="0"/>
              <a:t>Confronting Additions &amp; Subtractions of Pharisees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534400" cy="3522663"/>
          </a:xfrm>
        </p:spPr>
        <p:txBody>
          <a:bodyPr/>
          <a:lstStyle/>
          <a:p>
            <a:pPr>
              <a:buClr>
                <a:srgbClr val="66FFFF"/>
              </a:buClr>
            </a:pPr>
            <a:r>
              <a:rPr lang="en-US" altLang="en-US" sz="3600" b="1" i="1" dirty="0">
                <a:solidFill>
                  <a:srgbClr val="FFFF66"/>
                </a:solidFill>
              </a:rPr>
              <a:t>Matthew 15:1-14</a:t>
            </a:r>
          </a:p>
          <a:p>
            <a:pPr>
              <a:buClr>
                <a:srgbClr val="66FFFF"/>
              </a:buClr>
            </a:pPr>
            <a:r>
              <a:rPr lang="en-US" altLang="en-US" sz="3600" b="1" i="1" dirty="0">
                <a:solidFill>
                  <a:srgbClr val="FFFF66"/>
                </a:solidFill>
              </a:rPr>
              <a:t>Mark 7:1-13</a:t>
            </a:r>
          </a:p>
          <a:p>
            <a:pPr>
              <a:buClr>
                <a:srgbClr val="66FFFF"/>
              </a:buClr>
            </a:pPr>
            <a:r>
              <a:rPr lang="en-US" altLang="en-US" sz="3600" dirty="0"/>
              <a:t>Condemned the vain worship of Pharisees</a:t>
            </a:r>
          </a:p>
          <a:p>
            <a:pPr>
              <a:buClr>
                <a:srgbClr val="66FFFF"/>
              </a:buClr>
            </a:pPr>
            <a:r>
              <a:rPr lang="en-US" altLang="en-US" sz="3600" dirty="0"/>
              <a:t>Pharisees added &amp; deleted elements of law</a:t>
            </a:r>
          </a:p>
          <a:p>
            <a:pPr>
              <a:buClr>
                <a:srgbClr val="66FFFF"/>
              </a:buClr>
            </a:pPr>
            <a:r>
              <a:rPr lang="en-US" altLang="en-US" sz="3600" dirty="0"/>
              <a:t>Pharisees did not strictly adhere to the law</a:t>
            </a:r>
          </a:p>
          <a:p>
            <a:pPr>
              <a:buClr>
                <a:srgbClr val="66FFFF"/>
              </a:buClr>
            </a:pPr>
            <a:r>
              <a:rPr lang="en-US" altLang="en-US" sz="3600" dirty="0"/>
              <a:t>Examples: Hand washing &amp; Parental honor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34950"/>
            <a:ext cx="8458200" cy="1136650"/>
          </a:xfrm>
        </p:spPr>
        <p:txBody>
          <a:bodyPr/>
          <a:lstStyle/>
          <a:p>
            <a:r>
              <a:rPr lang="en-US" altLang="en-US" sz="4800" b="1" dirty="0"/>
              <a:t>God’s Law versus Human Law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905000"/>
            <a:ext cx="3779838" cy="3522663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altLang="en-US" sz="3200" dirty="0">
                <a:solidFill>
                  <a:srgbClr val="FFFF66"/>
                </a:solidFill>
              </a:rPr>
              <a:t>No requirement of hand washing ritual</a:t>
            </a:r>
          </a:p>
          <a:p>
            <a:pPr>
              <a:buClr>
                <a:schemeClr val="tx1"/>
              </a:buClr>
            </a:pPr>
            <a:r>
              <a:rPr lang="en-US" altLang="en-US" sz="3200" dirty="0">
                <a:solidFill>
                  <a:srgbClr val="FFFF66"/>
                </a:solidFill>
              </a:rPr>
              <a:t>Required honor to father and mother independent of other responsibility</a:t>
            </a:r>
          </a:p>
          <a:p>
            <a:pPr>
              <a:buClr>
                <a:schemeClr val="tx1"/>
              </a:buClr>
            </a:pPr>
            <a:r>
              <a:rPr lang="en-US" altLang="en-US" sz="3200" dirty="0">
                <a:solidFill>
                  <a:srgbClr val="FFFF66"/>
                </a:solidFill>
              </a:rPr>
              <a:t>Forbade addition or subtraction to law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91000" y="1905000"/>
            <a:ext cx="4114800" cy="4089400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en-US" altLang="en-US" sz="3200" i="1" dirty="0"/>
              <a:t>Made failure to wash a matter of sin</a:t>
            </a:r>
          </a:p>
          <a:p>
            <a:pPr>
              <a:buClr>
                <a:schemeClr val="tx2"/>
              </a:buClr>
            </a:pPr>
            <a:r>
              <a:rPr lang="en-US" altLang="en-US" sz="3200" i="1" dirty="0"/>
              <a:t>Excused one from aid to parents if that part was called “</a:t>
            </a:r>
            <a:r>
              <a:rPr lang="en-US" altLang="en-US" sz="3200" i="1" dirty="0" err="1"/>
              <a:t>Corban</a:t>
            </a:r>
            <a:r>
              <a:rPr lang="en-US" altLang="en-US" sz="3200" i="1" dirty="0"/>
              <a:t>” (dedicated to God)</a:t>
            </a:r>
          </a:p>
          <a:p>
            <a:pPr>
              <a:buClr>
                <a:schemeClr val="tx2"/>
              </a:buClr>
            </a:pPr>
            <a:r>
              <a:rPr lang="en-US" altLang="en-US" sz="3200" i="1" dirty="0"/>
              <a:t>Made human will to replace God’s will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  <p:bldP spid="2150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2819400"/>
            <a:ext cx="8839200" cy="1143000"/>
          </a:xfrm>
        </p:spPr>
        <p:txBody>
          <a:bodyPr/>
          <a:lstStyle/>
          <a:p>
            <a:r>
              <a:rPr lang="en-US" altLang="en-US" sz="4000" b="1" i="1" dirty="0" smtClean="0"/>
              <a:t>“For laying aside </a:t>
            </a:r>
            <a:r>
              <a:rPr lang="en-US" altLang="en-US" sz="4000" b="1" i="1" dirty="0"/>
              <a:t>the commandment of God, </a:t>
            </a:r>
            <a:r>
              <a:rPr lang="en-US" altLang="en-US" sz="4000" b="1" i="1" dirty="0" smtClean="0"/>
              <a:t>you </a:t>
            </a:r>
            <a:r>
              <a:rPr lang="en-US" altLang="en-US" sz="4000" b="1" i="1" dirty="0"/>
              <a:t>hold </a:t>
            </a:r>
            <a:r>
              <a:rPr lang="en-US" altLang="en-US" sz="4000" b="1" i="1" dirty="0" smtClean="0"/>
              <a:t>the </a:t>
            </a:r>
            <a:r>
              <a:rPr lang="en-US" altLang="en-US" sz="4000" b="1" i="1" dirty="0"/>
              <a:t>tradition of </a:t>
            </a:r>
            <a:r>
              <a:rPr lang="en-US" altLang="en-US" sz="4000" b="1" i="1" dirty="0" smtClean="0"/>
              <a:t>men … </a:t>
            </a:r>
            <a:r>
              <a:rPr lang="en-US" altLang="en-US" sz="4000" b="1" i="1" dirty="0"/>
              <a:t>A</a:t>
            </a:r>
            <a:r>
              <a:rPr lang="en-US" altLang="en-US" sz="4000" b="1" i="1" dirty="0" smtClean="0"/>
              <a:t>ll too well you </a:t>
            </a:r>
            <a:r>
              <a:rPr lang="en-US" altLang="en-US" sz="4000" b="1" i="1" dirty="0"/>
              <a:t>reject the commandment of God, that </a:t>
            </a:r>
            <a:r>
              <a:rPr lang="en-US" altLang="en-US" sz="4000" b="1" i="1" dirty="0" smtClean="0"/>
              <a:t>you </a:t>
            </a:r>
            <a:r>
              <a:rPr lang="en-US" altLang="en-US" sz="4000" b="1" i="1" dirty="0"/>
              <a:t>may keep your tradition”</a:t>
            </a:r>
            <a:r>
              <a:rPr lang="en-US" altLang="en-US" sz="4000" i="1" dirty="0"/>
              <a:t> </a:t>
            </a:r>
            <a:r>
              <a:rPr lang="en-US" altLang="en-US" sz="4000" b="1" dirty="0"/>
              <a:t>(</a:t>
            </a:r>
            <a:r>
              <a:rPr lang="en-US" altLang="en-US" sz="4000" b="1" dirty="0">
                <a:solidFill>
                  <a:schemeClr val="tx1"/>
                </a:solidFill>
              </a:rPr>
              <a:t>Mark 7:8-9</a:t>
            </a:r>
            <a:r>
              <a:rPr lang="en-US" altLang="en-US" sz="4000" b="1" dirty="0"/>
              <a:t>).</a:t>
            </a:r>
            <a:endParaRPr lang="en-US" altLang="en-US" sz="4000" b="1" i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36650"/>
          </a:xfrm>
        </p:spPr>
        <p:txBody>
          <a:bodyPr/>
          <a:lstStyle/>
          <a:p>
            <a:r>
              <a:rPr lang="en-US" altLang="en-US" sz="6600" b="1" dirty="0"/>
              <a:t>Jesus Used Scripture In Conflicts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34950"/>
            <a:ext cx="8001000" cy="1136650"/>
          </a:xfrm>
        </p:spPr>
        <p:txBody>
          <a:bodyPr/>
          <a:lstStyle/>
          <a:p>
            <a:r>
              <a:rPr lang="en-US" altLang="en-US" sz="4800" b="1" dirty="0"/>
              <a:t>In Conflict over Resurrection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305800" cy="3717925"/>
          </a:xfrm>
        </p:spPr>
        <p:txBody>
          <a:bodyPr/>
          <a:lstStyle/>
          <a:p>
            <a:pPr>
              <a:buClr>
                <a:srgbClr val="66FFFF"/>
              </a:buClr>
            </a:pPr>
            <a:r>
              <a:rPr lang="en-US" altLang="en-US" sz="3600" b="1" i="1" dirty="0">
                <a:solidFill>
                  <a:schemeClr val="tx2"/>
                </a:solidFill>
              </a:rPr>
              <a:t>Matthew 22:23-33</a:t>
            </a:r>
          </a:p>
          <a:p>
            <a:pPr>
              <a:buClr>
                <a:srgbClr val="66FFFF"/>
              </a:buClr>
            </a:pPr>
            <a:r>
              <a:rPr lang="en-US" altLang="en-US" sz="3600" dirty="0"/>
              <a:t>Hypothetical case used to negate truth</a:t>
            </a:r>
          </a:p>
          <a:p>
            <a:pPr>
              <a:buClr>
                <a:srgbClr val="66FFFF"/>
              </a:buClr>
            </a:pPr>
            <a:r>
              <a:rPr lang="en-US" altLang="en-US" sz="3600" dirty="0"/>
              <a:t>Jesus went to real source of problem: </a:t>
            </a:r>
            <a:r>
              <a:rPr lang="en-US" altLang="en-US" sz="3600" i="1" dirty="0"/>
              <a:t>“</a:t>
            </a:r>
            <a:r>
              <a:rPr lang="en-US" altLang="en-US" sz="3600" i="1" dirty="0" smtClean="0">
                <a:solidFill>
                  <a:srgbClr val="FFFF66"/>
                </a:solidFill>
              </a:rPr>
              <a:t>You </a:t>
            </a:r>
            <a:r>
              <a:rPr lang="en-US" altLang="en-US" sz="3600" i="1" dirty="0">
                <a:solidFill>
                  <a:srgbClr val="FFFF66"/>
                </a:solidFill>
              </a:rPr>
              <a:t>do err not knowing the Scripture</a:t>
            </a:r>
            <a:r>
              <a:rPr lang="en-US" altLang="en-US" sz="3600" i="1" dirty="0"/>
              <a:t>”</a:t>
            </a:r>
            <a:endParaRPr lang="en-US" altLang="en-US" sz="3600" dirty="0"/>
          </a:p>
          <a:p>
            <a:pPr>
              <a:buClr>
                <a:srgbClr val="66FFFF"/>
              </a:buClr>
            </a:pPr>
            <a:r>
              <a:rPr lang="en-US" altLang="en-US" sz="3600" dirty="0"/>
              <a:t>Used the tense of one word as significant</a:t>
            </a:r>
          </a:p>
          <a:p>
            <a:pPr>
              <a:buClr>
                <a:srgbClr val="66FFFF"/>
              </a:buClr>
            </a:pPr>
            <a:r>
              <a:rPr lang="en-US" altLang="en-US" sz="3600" dirty="0"/>
              <a:t>Demands an acceptance of verbal inspiration of Scripture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34950"/>
            <a:ext cx="8382000" cy="1136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800" b="1" dirty="0"/>
              <a:t>In Answer to Question about the Greatest Commandment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305800" cy="3717925"/>
          </a:xfrm>
        </p:spPr>
        <p:txBody>
          <a:bodyPr/>
          <a:lstStyle/>
          <a:p>
            <a:pPr>
              <a:buClr>
                <a:srgbClr val="66FFFF"/>
              </a:buClr>
            </a:pPr>
            <a:r>
              <a:rPr lang="en-US" altLang="en-US" sz="3600" b="1" i="1" dirty="0">
                <a:solidFill>
                  <a:schemeClr val="tx2"/>
                </a:solidFill>
              </a:rPr>
              <a:t>Matthew 22:34-40</a:t>
            </a:r>
            <a:endParaRPr lang="en-US" altLang="en-US" sz="3600" i="1" dirty="0"/>
          </a:p>
          <a:p>
            <a:pPr>
              <a:buClr>
                <a:srgbClr val="66FFFF"/>
              </a:buClr>
            </a:pPr>
            <a:r>
              <a:rPr lang="en-US" altLang="en-US" sz="3600" dirty="0"/>
              <a:t>If Jesus had little respect for commands of law, this was opportunity to show it</a:t>
            </a:r>
          </a:p>
          <a:p>
            <a:pPr>
              <a:buClr>
                <a:srgbClr val="66FFFF"/>
              </a:buClr>
            </a:pPr>
            <a:r>
              <a:rPr lang="en-US" altLang="en-US" sz="3600" dirty="0"/>
              <a:t>Instead, He affirmed the need to adhere to the law from the foundation</a:t>
            </a:r>
          </a:p>
          <a:p>
            <a:pPr>
              <a:buClr>
                <a:srgbClr val="66FFFF"/>
              </a:buClr>
            </a:pPr>
            <a:r>
              <a:rPr lang="en-US" altLang="en-US" sz="3600" i="1" dirty="0" smtClean="0">
                <a:solidFill>
                  <a:srgbClr val="FFFF66"/>
                </a:solidFill>
              </a:rPr>
              <a:t>“On these two commandments hang all the Law and </a:t>
            </a:r>
            <a:r>
              <a:rPr lang="en-US" altLang="en-US" sz="3600" i="1" dirty="0">
                <a:solidFill>
                  <a:srgbClr val="FFFF66"/>
                </a:solidFill>
              </a:rPr>
              <a:t>the </a:t>
            </a:r>
            <a:r>
              <a:rPr lang="en-US" altLang="en-US" sz="3600" i="1" dirty="0" smtClean="0">
                <a:solidFill>
                  <a:srgbClr val="FFFF66"/>
                </a:solidFill>
              </a:rPr>
              <a:t>Prophets”</a:t>
            </a:r>
            <a:endParaRPr lang="en-US" altLang="en-US" sz="3600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theme/theme1.xml><?xml version="1.0" encoding="utf-8"?>
<a:theme xmlns:a="http://schemas.openxmlformats.org/drawingml/2006/main" name="GAVEL">
  <a:themeElements>
    <a:clrScheme name="GAVEL 1">
      <a:dk1>
        <a:srgbClr val="000000"/>
      </a:dk1>
      <a:lt1>
        <a:srgbClr val="FFFFFF"/>
      </a:lt1>
      <a:dk2>
        <a:srgbClr val="663300"/>
      </a:dk2>
      <a:lt2>
        <a:srgbClr val="FFFF00"/>
      </a:lt2>
      <a:accent1>
        <a:srgbClr val="FF9900"/>
      </a:accent1>
      <a:accent2>
        <a:srgbClr val="00FFFF"/>
      </a:accent2>
      <a:accent3>
        <a:srgbClr val="B8ADAA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969696"/>
      </a:folHlink>
    </a:clrScheme>
    <a:fontScheme name="GAVE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GAVEL 1">
        <a:dk1>
          <a:srgbClr val="000000"/>
        </a:dk1>
        <a:lt1>
          <a:srgbClr val="FFFFFF"/>
        </a:lt1>
        <a:dk2>
          <a:srgbClr val="663300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VE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VE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VEL 4">
        <a:dk1>
          <a:srgbClr val="000000"/>
        </a:dk1>
        <a:lt1>
          <a:srgbClr val="FF9900"/>
        </a:lt1>
        <a:dk2>
          <a:srgbClr val="333300"/>
        </a:dk2>
        <a:lt2>
          <a:srgbClr val="FF9900"/>
        </a:lt2>
        <a:accent1>
          <a:srgbClr val="339933"/>
        </a:accent1>
        <a:accent2>
          <a:srgbClr val="800000"/>
        </a:accent2>
        <a:accent3>
          <a:srgbClr val="ADADAA"/>
        </a:accent3>
        <a:accent4>
          <a:srgbClr val="DA82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VEL 5">
        <a:dk1>
          <a:srgbClr val="000000"/>
        </a:dk1>
        <a:lt1>
          <a:srgbClr val="FFCC66"/>
        </a:lt1>
        <a:dk2>
          <a:srgbClr val="000066"/>
        </a:dk2>
        <a:lt2>
          <a:srgbClr val="FFCC66"/>
        </a:lt2>
        <a:accent1>
          <a:srgbClr val="CBCBCB"/>
        </a:accent1>
        <a:accent2>
          <a:srgbClr val="0066FF"/>
        </a:accent2>
        <a:accent3>
          <a:srgbClr val="AAAAB8"/>
        </a:accent3>
        <a:accent4>
          <a:srgbClr val="DAAE56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GAVEL</Template>
  <TotalTime>563</TotalTime>
  <Words>447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GAVEL</vt:lpstr>
      <vt:lpstr>Jesus’ Teaching on the Authority of Scripture</vt:lpstr>
      <vt:lpstr>Jesus Spoke of Scripture as...</vt:lpstr>
      <vt:lpstr>Jesus Showed Distinction Between Scripture &amp; Human Tradition</vt:lpstr>
      <vt:lpstr>Confronting Additions &amp; Subtractions of Pharisees</vt:lpstr>
      <vt:lpstr>God’s Law versus Human Law</vt:lpstr>
      <vt:lpstr>“For laying aside the commandment of God, you hold the tradition of men … All too well you reject the commandment of God, that you may keep your tradition” (Mark 7:8-9).</vt:lpstr>
      <vt:lpstr>Jesus Used Scripture In Conflicts</vt:lpstr>
      <vt:lpstr>In Conflict over Resurrection</vt:lpstr>
      <vt:lpstr>In Answer to Question about the Greatest Commandment</vt:lpstr>
      <vt:lpstr>In Conflict over Nature of the Messiah</vt:lpstr>
      <vt:lpstr>In Conflict over Obedience Required</vt:lpstr>
      <vt:lpstr>Requirements Today to Obey God</vt:lpstr>
    </vt:vector>
  </TitlesOfParts>
  <Company>South Livingston C of 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Unknown User</dc:creator>
  <cp:lastModifiedBy>Harry</cp:lastModifiedBy>
  <cp:revision>19</cp:revision>
  <dcterms:created xsi:type="dcterms:W3CDTF">1999-10-30T20:42:05Z</dcterms:created>
  <dcterms:modified xsi:type="dcterms:W3CDTF">2013-09-15T03:17:53Z</dcterms:modified>
</cp:coreProperties>
</file>