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Lst>
  <p:notesMasterIdLst>
    <p:notesMasterId r:id="rId9"/>
  </p:notesMasterIdLst>
  <p:sldIdLst>
    <p:sldId id="256" r:id="rId4"/>
    <p:sldId id="257" r:id="rId5"/>
    <p:sldId id="258" r:id="rId6"/>
    <p:sldId id="259" r:id="rId7"/>
    <p:sldId id="260" r:id="rId8"/>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6E603B"/>
        </a:solidFill>
        <a:latin typeface="Palatino" charset="0"/>
        <a:ea typeface="Palatino" charset="0"/>
        <a:cs typeface="Palatino" charset="0"/>
        <a:sym typeface="Palatino" charset="0"/>
      </a:defRPr>
    </a:lvl1pPr>
    <a:lvl2pPr marL="228600" algn="ctr" defTabSz="584200" rtl="0" fontAlgn="base" hangingPunct="0">
      <a:spcBef>
        <a:spcPct val="0"/>
      </a:spcBef>
      <a:spcAft>
        <a:spcPct val="0"/>
      </a:spcAft>
      <a:defRPr sz="3600" kern="1200">
        <a:solidFill>
          <a:srgbClr val="6E603B"/>
        </a:solidFill>
        <a:latin typeface="Palatino" charset="0"/>
        <a:ea typeface="Palatino" charset="0"/>
        <a:cs typeface="Palatino" charset="0"/>
        <a:sym typeface="Palatino" charset="0"/>
      </a:defRPr>
    </a:lvl2pPr>
    <a:lvl3pPr marL="457200" algn="ctr" defTabSz="584200" rtl="0" fontAlgn="base" hangingPunct="0">
      <a:spcBef>
        <a:spcPct val="0"/>
      </a:spcBef>
      <a:spcAft>
        <a:spcPct val="0"/>
      </a:spcAft>
      <a:defRPr sz="3600" kern="1200">
        <a:solidFill>
          <a:srgbClr val="6E603B"/>
        </a:solidFill>
        <a:latin typeface="Palatino" charset="0"/>
        <a:ea typeface="Palatino" charset="0"/>
        <a:cs typeface="Palatino" charset="0"/>
        <a:sym typeface="Palatino" charset="0"/>
      </a:defRPr>
    </a:lvl3pPr>
    <a:lvl4pPr marL="685800" algn="ctr" defTabSz="584200" rtl="0" fontAlgn="base" hangingPunct="0">
      <a:spcBef>
        <a:spcPct val="0"/>
      </a:spcBef>
      <a:spcAft>
        <a:spcPct val="0"/>
      </a:spcAft>
      <a:defRPr sz="3600" kern="1200">
        <a:solidFill>
          <a:srgbClr val="6E603B"/>
        </a:solidFill>
        <a:latin typeface="Palatino" charset="0"/>
        <a:ea typeface="Palatino" charset="0"/>
        <a:cs typeface="Palatino" charset="0"/>
        <a:sym typeface="Palatino" charset="0"/>
      </a:defRPr>
    </a:lvl4pPr>
    <a:lvl5pPr marL="914400" algn="ctr" defTabSz="584200" rtl="0" fontAlgn="base" hangingPunct="0">
      <a:spcBef>
        <a:spcPct val="0"/>
      </a:spcBef>
      <a:spcAft>
        <a:spcPct val="0"/>
      </a:spcAft>
      <a:defRPr sz="3600" kern="1200">
        <a:solidFill>
          <a:srgbClr val="6E603B"/>
        </a:solidFill>
        <a:latin typeface="Palatino" charset="0"/>
        <a:ea typeface="Palatino" charset="0"/>
        <a:cs typeface="Palatino" charset="0"/>
        <a:sym typeface="Palatino" charset="0"/>
      </a:defRPr>
    </a:lvl5pPr>
    <a:lvl6pPr marL="2286000" algn="l" defTabSz="914400" rtl="0" eaLnBrk="1" latinLnBrk="0" hangingPunct="1">
      <a:defRPr sz="3600" kern="1200">
        <a:solidFill>
          <a:srgbClr val="6E603B"/>
        </a:solidFill>
        <a:latin typeface="Palatino" charset="0"/>
        <a:ea typeface="Palatino" charset="0"/>
        <a:cs typeface="Palatino" charset="0"/>
        <a:sym typeface="Palatino" charset="0"/>
      </a:defRPr>
    </a:lvl6pPr>
    <a:lvl7pPr marL="2743200" algn="l" defTabSz="914400" rtl="0" eaLnBrk="1" latinLnBrk="0" hangingPunct="1">
      <a:defRPr sz="3600" kern="1200">
        <a:solidFill>
          <a:srgbClr val="6E603B"/>
        </a:solidFill>
        <a:latin typeface="Palatino" charset="0"/>
        <a:ea typeface="Palatino" charset="0"/>
        <a:cs typeface="Palatino" charset="0"/>
        <a:sym typeface="Palatino" charset="0"/>
      </a:defRPr>
    </a:lvl7pPr>
    <a:lvl8pPr marL="3200400" algn="l" defTabSz="914400" rtl="0" eaLnBrk="1" latinLnBrk="0" hangingPunct="1">
      <a:defRPr sz="3600" kern="1200">
        <a:solidFill>
          <a:srgbClr val="6E603B"/>
        </a:solidFill>
        <a:latin typeface="Palatino" charset="0"/>
        <a:ea typeface="Palatino" charset="0"/>
        <a:cs typeface="Palatino" charset="0"/>
        <a:sym typeface="Palatino" charset="0"/>
      </a:defRPr>
    </a:lvl8pPr>
    <a:lvl9pPr marL="3657600" algn="l" defTabSz="914400" rtl="0" eaLnBrk="1" latinLnBrk="0" hangingPunct="1">
      <a:defRPr sz="3600" kern="1200">
        <a:solidFill>
          <a:srgbClr val="6E603B"/>
        </a:solidFill>
        <a:latin typeface="Palatino" charset="0"/>
        <a:ea typeface="Palatino" charset="0"/>
        <a:cs typeface="Palatino" charset="0"/>
        <a:sym typeface="Palatin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F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84" autoAdjust="0"/>
  </p:normalViewPr>
  <p:slideViewPr>
    <p:cSldViewPr>
      <p:cViewPr varScale="1">
        <p:scale>
          <a:sx n="50" d="100"/>
          <a:sy n="50" d="100"/>
        </p:scale>
        <p:origin x="-1254" y="-90"/>
      </p:cViewPr>
      <p:guideLst>
        <p:guide orient="horz" pos="3072"/>
        <p:guide pos="4096"/>
      </p:guideLst>
    </p:cSldViewPr>
  </p:slideViewPr>
  <p:outlineViewPr>
    <p:cViewPr>
      <p:scale>
        <a:sx n="33" d="100"/>
        <a:sy n="33" d="100"/>
      </p:scale>
      <p:origin x="12" y="3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3499317200"/>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757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38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112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3184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9854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5539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87500" y="2730500"/>
            <a:ext cx="5156200" cy="603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96100" y="2730500"/>
            <a:ext cx="5156200" cy="603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694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180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3789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354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174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582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74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7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100" y="254000"/>
            <a:ext cx="2616200"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87500" y="254000"/>
            <a:ext cx="7696200" cy="850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144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9227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8241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25792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8636000"/>
            <a:ext cx="51562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0"/>
            <a:ext cx="51562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388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7861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0260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95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6777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9988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867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2629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289800"/>
            <a:ext cx="2616200" cy="203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289800"/>
            <a:ext cx="769620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71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972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5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934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3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976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38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587500" y="2540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mj-lt"/>
          <a:ea typeface="+mj-ea"/>
          <a:cs typeface="+mj-cs"/>
          <a:sym typeface="American Typewriter" charset="0"/>
        </a:defRPr>
      </a:lvl1pPr>
      <a:lvl2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2pPr>
      <a:lvl3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3pPr>
      <a:lvl4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4pPr>
      <a:lvl5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5pPr>
      <a:lvl6pPr marL="4572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6pPr>
      <a:lvl7pPr marL="9144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7pPr>
      <a:lvl8pPr marL="13716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8pPr>
      <a:lvl9pPr marL="18288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9pPr>
    </p:titleStyle>
    <p:bodyStyle>
      <a:lvl1pPr algn="l" defTabSz="584200" rtl="0" fontAlgn="base" hangingPunct="0">
        <a:spcBef>
          <a:spcPts val="3600"/>
        </a:spcBef>
        <a:spcAft>
          <a:spcPct val="0"/>
        </a:spcAft>
        <a:defRPr sz="3600">
          <a:solidFill>
            <a:srgbClr val="93741C"/>
          </a:solidFill>
          <a:latin typeface="+mn-lt"/>
          <a:ea typeface="+mn-ea"/>
          <a:cs typeface="+mn-cs"/>
          <a:sym typeface="Palatino" charset="0"/>
        </a:defRPr>
      </a:lvl1pPr>
      <a:lvl2pPr marL="228600" algn="l" defTabSz="584200" rtl="0" fontAlgn="base" hangingPunct="0">
        <a:spcBef>
          <a:spcPts val="3600"/>
        </a:spcBef>
        <a:spcAft>
          <a:spcPct val="0"/>
        </a:spcAft>
        <a:defRPr sz="3600">
          <a:solidFill>
            <a:srgbClr val="93741C"/>
          </a:solidFill>
          <a:latin typeface="+mn-lt"/>
          <a:ea typeface="+mn-ea"/>
          <a:cs typeface="+mn-cs"/>
          <a:sym typeface="Palatino" charset="0"/>
        </a:defRPr>
      </a:lvl2pPr>
      <a:lvl3pPr marL="457200" algn="l" defTabSz="584200" rtl="0" fontAlgn="base" hangingPunct="0">
        <a:spcBef>
          <a:spcPts val="3600"/>
        </a:spcBef>
        <a:spcAft>
          <a:spcPct val="0"/>
        </a:spcAft>
        <a:defRPr sz="3600">
          <a:solidFill>
            <a:srgbClr val="93741C"/>
          </a:solidFill>
          <a:latin typeface="+mn-lt"/>
          <a:ea typeface="+mn-ea"/>
          <a:cs typeface="+mn-cs"/>
          <a:sym typeface="Palatino" charset="0"/>
        </a:defRPr>
      </a:lvl3pPr>
      <a:lvl4pPr marL="685800" algn="l" defTabSz="584200" rtl="0" fontAlgn="base" hangingPunct="0">
        <a:spcBef>
          <a:spcPts val="3600"/>
        </a:spcBef>
        <a:spcAft>
          <a:spcPct val="0"/>
        </a:spcAft>
        <a:defRPr sz="3600">
          <a:solidFill>
            <a:srgbClr val="93741C"/>
          </a:solidFill>
          <a:latin typeface="+mn-lt"/>
          <a:ea typeface="+mn-ea"/>
          <a:cs typeface="+mn-cs"/>
          <a:sym typeface="Palatino" charset="0"/>
        </a:defRPr>
      </a:lvl4pPr>
      <a:lvl5pPr marL="914400" algn="l" defTabSz="584200" rtl="0" fontAlgn="base" hangingPunct="0">
        <a:spcBef>
          <a:spcPts val="3600"/>
        </a:spcBef>
        <a:spcAft>
          <a:spcPct val="0"/>
        </a:spcAft>
        <a:defRPr sz="3600">
          <a:solidFill>
            <a:srgbClr val="93741C"/>
          </a:solidFill>
          <a:latin typeface="+mn-lt"/>
          <a:ea typeface="+mn-ea"/>
          <a:cs typeface="+mn-cs"/>
          <a:sym typeface="Palatino" charset="0"/>
        </a:defRPr>
      </a:lvl5pPr>
      <a:lvl6pPr marL="1371600" algn="l" defTabSz="584200" rtl="0" fontAlgn="base" hangingPunct="0">
        <a:spcBef>
          <a:spcPts val="3600"/>
        </a:spcBef>
        <a:spcAft>
          <a:spcPct val="0"/>
        </a:spcAft>
        <a:defRPr sz="3600">
          <a:solidFill>
            <a:srgbClr val="93741C"/>
          </a:solidFill>
          <a:latin typeface="+mn-lt"/>
          <a:ea typeface="+mn-ea"/>
          <a:cs typeface="+mn-cs"/>
          <a:sym typeface="Palatino" charset="0"/>
        </a:defRPr>
      </a:lvl6pPr>
      <a:lvl7pPr marL="1828800" algn="l" defTabSz="584200" rtl="0" fontAlgn="base" hangingPunct="0">
        <a:spcBef>
          <a:spcPts val="3600"/>
        </a:spcBef>
        <a:spcAft>
          <a:spcPct val="0"/>
        </a:spcAft>
        <a:defRPr sz="3600">
          <a:solidFill>
            <a:srgbClr val="93741C"/>
          </a:solidFill>
          <a:latin typeface="+mn-lt"/>
          <a:ea typeface="+mn-ea"/>
          <a:cs typeface="+mn-cs"/>
          <a:sym typeface="Palatino" charset="0"/>
        </a:defRPr>
      </a:lvl7pPr>
      <a:lvl8pPr marL="2286000" algn="l" defTabSz="584200" rtl="0" fontAlgn="base" hangingPunct="0">
        <a:spcBef>
          <a:spcPts val="3600"/>
        </a:spcBef>
        <a:spcAft>
          <a:spcPct val="0"/>
        </a:spcAft>
        <a:defRPr sz="3600">
          <a:solidFill>
            <a:srgbClr val="93741C"/>
          </a:solidFill>
          <a:latin typeface="+mn-lt"/>
          <a:ea typeface="+mn-ea"/>
          <a:cs typeface="+mn-cs"/>
          <a:sym typeface="Palatino" charset="0"/>
        </a:defRPr>
      </a:lvl8pPr>
      <a:lvl9pPr marL="2743200" algn="l" defTabSz="584200" rtl="0" fontAlgn="base" hangingPunct="0">
        <a:spcBef>
          <a:spcPts val="3600"/>
        </a:spcBef>
        <a:spcAft>
          <a:spcPct val="0"/>
        </a:spcAft>
        <a:defRPr sz="3600">
          <a:solidFill>
            <a:srgbClr val="93741C"/>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587500" y="2540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American Typewriter" charset="0"/>
              </a:rPr>
              <a:t>Click to edit Master title style</a:t>
            </a:r>
          </a:p>
        </p:txBody>
      </p:sp>
      <p:sp>
        <p:nvSpPr>
          <p:cNvPr id="2050" name="Rectangle 2"/>
          <p:cNvSpPr>
            <a:spLocks noGrp="1"/>
          </p:cNvSpPr>
          <p:nvPr>
            <p:ph type="body" idx="1"/>
          </p:nvPr>
        </p:nvSpPr>
        <p:spPr bwMode="auto">
          <a:xfrm>
            <a:off x="1587500" y="2730500"/>
            <a:ext cx="10464800" cy="603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mj-lt"/>
          <a:ea typeface="+mj-ea"/>
          <a:cs typeface="+mj-cs"/>
          <a:sym typeface="American Typewriter" charset="0"/>
        </a:defRPr>
      </a:lvl1pPr>
      <a:lvl2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2pPr>
      <a:lvl3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3pPr>
      <a:lvl4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4pPr>
      <a:lvl5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5pPr>
      <a:lvl6pPr marL="4572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6pPr>
      <a:lvl7pPr marL="9144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7pPr>
      <a:lvl8pPr marL="13716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8pPr>
      <a:lvl9pPr marL="18288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9pPr>
    </p:titleStyle>
    <p:bodyStyle>
      <a:lvl1pPr algn="l" defTabSz="584200" rtl="0" fontAlgn="base" hangingPunct="0">
        <a:spcBef>
          <a:spcPts val="3600"/>
        </a:spcBef>
        <a:spcAft>
          <a:spcPct val="0"/>
        </a:spcAft>
        <a:defRPr sz="3600">
          <a:solidFill>
            <a:srgbClr val="93741C"/>
          </a:solidFill>
          <a:latin typeface="+mn-lt"/>
          <a:ea typeface="+mn-ea"/>
          <a:cs typeface="+mn-cs"/>
          <a:sym typeface="Palatino" charset="0"/>
        </a:defRPr>
      </a:lvl1pPr>
      <a:lvl2pPr marL="228600" algn="l" defTabSz="584200" rtl="0" fontAlgn="base" hangingPunct="0">
        <a:spcBef>
          <a:spcPts val="3600"/>
        </a:spcBef>
        <a:spcAft>
          <a:spcPct val="0"/>
        </a:spcAft>
        <a:defRPr sz="3600">
          <a:solidFill>
            <a:srgbClr val="93741C"/>
          </a:solidFill>
          <a:latin typeface="+mn-lt"/>
          <a:ea typeface="+mn-ea"/>
          <a:cs typeface="+mn-cs"/>
          <a:sym typeface="Palatino" charset="0"/>
        </a:defRPr>
      </a:lvl2pPr>
      <a:lvl3pPr marL="457200" algn="l" defTabSz="584200" rtl="0" fontAlgn="base" hangingPunct="0">
        <a:spcBef>
          <a:spcPts val="3600"/>
        </a:spcBef>
        <a:spcAft>
          <a:spcPct val="0"/>
        </a:spcAft>
        <a:defRPr sz="3600">
          <a:solidFill>
            <a:srgbClr val="93741C"/>
          </a:solidFill>
          <a:latin typeface="+mn-lt"/>
          <a:ea typeface="+mn-ea"/>
          <a:cs typeface="+mn-cs"/>
          <a:sym typeface="Palatino" charset="0"/>
        </a:defRPr>
      </a:lvl3pPr>
      <a:lvl4pPr marL="685800" algn="l" defTabSz="584200" rtl="0" fontAlgn="base" hangingPunct="0">
        <a:spcBef>
          <a:spcPts val="3600"/>
        </a:spcBef>
        <a:spcAft>
          <a:spcPct val="0"/>
        </a:spcAft>
        <a:defRPr sz="3600">
          <a:solidFill>
            <a:srgbClr val="93741C"/>
          </a:solidFill>
          <a:latin typeface="+mn-lt"/>
          <a:ea typeface="+mn-ea"/>
          <a:cs typeface="+mn-cs"/>
          <a:sym typeface="Palatino" charset="0"/>
        </a:defRPr>
      </a:lvl4pPr>
      <a:lvl5pPr marL="914400" algn="l" defTabSz="584200" rtl="0" fontAlgn="base" hangingPunct="0">
        <a:spcBef>
          <a:spcPts val="3600"/>
        </a:spcBef>
        <a:spcAft>
          <a:spcPct val="0"/>
        </a:spcAft>
        <a:defRPr sz="3600">
          <a:solidFill>
            <a:srgbClr val="93741C"/>
          </a:solidFill>
          <a:latin typeface="+mn-lt"/>
          <a:ea typeface="+mn-ea"/>
          <a:cs typeface="+mn-cs"/>
          <a:sym typeface="Palatino" charset="0"/>
        </a:defRPr>
      </a:lvl5pPr>
      <a:lvl6pPr marL="1371600" algn="l" defTabSz="584200" rtl="0" fontAlgn="base" hangingPunct="0">
        <a:spcBef>
          <a:spcPts val="3600"/>
        </a:spcBef>
        <a:spcAft>
          <a:spcPct val="0"/>
        </a:spcAft>
        <a:defRPr sz="3600">
          <a:solidFill>
            <a:srgbClr val="93741C"/>
          </a:solidFill>
          <a:latin typeface="+mn-lt"/>
          <a:ea typeface="+mn-ea"/>
          <a:cs typeface="+mn-cs"/>
          <a:sym typeface="Palatino" charset="0"/>
        </a:defRPr>
      </a:lvl6pPr>
      <a:lvl7pPr marL="1828800" algn="l" defTabSz="584200" rtl="0" fontAlgn="base" hangingPunct="0">
        <a:spcBef>
          <a:spcPts val="3600"/>
        </a:spcBef>
        <a:spcAft>
          <a:spcPct val="0"/>
        </a:spcAft>
        <a:defRPr sz="3600">
          <a:solidFill>
            <a:srgbClr val="93741C"/>
          </a:solidFill>
          <a:latin typeface="+mn-lt"/>
          <a:ea typeface="+mn-ea"/>
          <a:cs typeface="+mn-cs"/>
          <a:sym typeface="Palatino" charset="0"/>
        </a:defRPr>
      </a:lvl7pPr>
      <a:lvl8pPr marL="2286000" algn="l" defTabSz="584200" rtl="0" fontAlgn="base" hangingPunct="0">
        <a:spcBef>
          <a:spcPts val="3600"/>
        </a:spcBef>
        <a:spcAft>
          <a:spcPct val="0"/>
        </a:spcAft>
        <a:defRPr sz="3600">
          <a:solidFill>
            <a:srgbClr val="93741C"/>
          </a:solidFill>
          <a:latin typeface="+mn-lt"/>
          <a:ea typeface="+mn-ea"/>
          <a:cs typeface="+mn-cs"/>
          <a:sym typeface="Palatino" charset="0"/>
        </a:defRPr>
      </a:lvl8pPr>
      <a:lvl9pPr marL="2743200" algn="l" defTabSz="584200" rtl="0" fontAlgn="base" hangingPunct="0">
        <a:spcBef>
          <a:spcPts val="3600"/>
        </a:spcBef>
        <a:spcAft>
          <a:spcPct val="0"/>
        </a:spcAft>
        <a:defRPr sz="3600">
          <a:solidFill>
            <a:srgbClr val="93741C"/>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289800"/>
            <a:ext cx="10464800"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American Typewriter" charset="0"/>
              </a:rPr>
              <a:t>Click to edit Master title style</a:t>
            </a:r>
          </a:p>
        </p:txBody>
      </p:sp>
      <p:sp>
        <p:nvSpPr>
          <p:cNvPr id="3074" name="Rectangle 2"/>
          <p:cNvSpPr>
            <a:spLocks noGrp="1"/>
          </p:cNvSpPr>
          <p:nvPr>
            <p:ph type="body" idx="1"/>
          </p:nvPr>
        </p:nvSpPr>
        <p:spPr bwMode="auto">
          <a:xfrm>
            <a:off x="1270000" y="8636000"/>
            <a:ext cx="10464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pic>
        <p:nvPicPr>
          <p:cNvPr id="3075" name="Picture 3" descr="Overcoming Temptation 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662113" y="190500"/>
            <a:ext cx="9686925" cy="726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mj-lt"/>
          <a:ea typeface="+mj-ea"/>
          <a:cs typeface="+mj-cs"/>
          <a:sym typeface="American Typewriter" charset="0"/>
        </a:defRPr>
      </a:lvl1pPr>
      <a:lvl2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2pPr>
      <a:lvl3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3pPr>
      <a:lvl4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4pPr>
      <a:lvl5pPr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5pPr>
      <a:lvl6pPr marL="4572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6pPr>
      <a:lvl7pPr marL="9144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7pPr>
      <a:lvl8pPr marL="13716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8pPr>
      <a:lvl9pPr marL="1828800" algn="ctr" defTabSz="584200" rtl="0" fontAlgn="base" hangingPunct="0">
        <a:lnSpc>
          <a:spcPct val="80000"/>
        </a:lnSpc>
        <a:spcBef>
          <a:spcPct val="0"/>
        </a:spcBef>
        <a:spcAft>
          <a:spcPct val="0"/>
        </a:spcAft>
        <a:defRPr sz="7000">
          <a:solidFill>
            <a:srgbClr val="3E382B"/>
          </a:solidFill>
          <a:effectLst>
            <a:outerShdw blurRad="38100" dist="38100" dir="2700000" algn="tl">
              <a:srgbClr val="000000"/>
            </a:outerShdw>
          </a:effectLst>
          <a:latin typeface="American Typewriter" charset="0"/>
          <a:ea typeface="American Typewriter" charset="0"/>
          <a:cs typeface="American Typewriter" charset="0"/>
          <a:sym typeface="American Typewriter" charset="0"/>
        </a:defRPr>
      </a:lvl9pPr>
    </p:titleStyle>
    <p:bodyStyle>
      <a:lvl1pPr algn="l" defTabSz="584200" rtl="0" fontAlgn="base" hangingPunct="0">
        <a:spcBef>
          <a:spcPts val="3600"/>
        </a:spcBef>
        <a:spcAft>
          <a:spcPct val="0"/>
        </a:spcAft>
        <a:defRPr sz="3600">
          <a:solidFill>
            <a:srgbClr val="93741C"/>
          </a:solidFill>
          <a:latin typeface="+mn-lt"/>
          <a:ea typeface="+mn-ea"/>
          <a:cs typeface="+mn-cs"/>
          <a:sym typeface="Palatino" charset="0"/>
        </a:defRPr>
      </a:lvl1pPr>
      <a:lvl2pPr marL="228600" algn="l" defTabSz="584200" rtl="0" fontAlgn="base" hangingPunct="0">
        <a:spcBef>
          <a:spcPts val="3600"/>
        </a:spcBef>
        <a:spcAft>
          <a:spcPct val="0"/>
        </a:spcAft>
        <a:defRPr sz="3600">
          <a:solidFill>
            <a:srgbClr val="93741C"/>
          </a:solidFill>
          <a:latin typeface="+mn-lt"/>
          <a:ea typeface="+mn-ea"/>
          <a:cs typeface="+mn-cs"/>
          <a:sym typeface="Palatino" charset="0"/>
        </a:defRPr>
      </a:lvl2pPr>
      <a:lvl3pPr marL="457200" algn="l" defTabSz="584200" rtl="0" fontAlgn="base" hangingPunct="0">
        <a:spcBef>
          <a:spcPts val="3600"/>
        </a:spcBef>
        <a:spcAft>
          <a:spcPct val="0"/>
        </a:spcAft>
        <a:defRPr sz="3600">
          <a:solidFill>
            <a:srgbClr val="93741C"/>
          </a:solidFill>
          <a:latin typeface="+mn-lt"/>
          <a:ea typeface="+mn-ea"/>
          <a:cs typeface="+mn-cs"/>
          <a:sym typeface="Palatino" charset="0"/>
        </a:defRPr>
      </a:lvl3pPr>
      <a:lvl4pPr marL="685800" algn="l" defTabSz="584200" rtl="0" fontAlgn="base" hangingPunct="0">
        <a:spcBef>
          <a:spcPts val="3600"/>
        </a:spcBef>
        <a:spcAft>
          <a:spcPct val="0"/>
        </a:spcAft>
        <a:defRPr sz="3600">
          <a:solidFill>
            <a:srgbClr val="93741C"/>
          </a:solidFill>
          <a:latin typeface="+mn-lt"/>
          <a:ea typeface="+mn-ea"/>
          <a:cs typeface="+mn-cs"/>
          <a:sym typeface="Palatino" charset="0"/>
        </a:defRPr>
      </a:lvl4pPr>
      <a:lvl5pPr marL="914400" algn="l" defTabSz="584200" rtl="0" fontAlgn="base" hangingPunct="0">
        <a:spcBef>
          <a:spcPts val="3600"/>
        </a:spcBef>
        <a:spcAft>
          <a:spcPct val="0"/>
        </a:spcAft>
        <a:defRPr sz="3600">
          <a:solidFill>
            <a:srgbClr val="93741C"/>
          </a:solidFill>
          <a:latin typeface="+mn-lt"/>
          <a:ea typeface="+mn-ea"/>
          <a:cs typeface="+mn-cs"/>
          <a:sym typeface="Palatino" charset="0"/>
        </a:defRPr>
      </a:lvl5pPr>
      <a:lvl6pPr marL="1371600" algn="l" defTabSz="584200" rtl="0" fontAlgn="base" hangingPunct="0">
        <a:spcBef>
          <a:spcPts val="3600"/>
        </a:spcBef>
        <a:spcAft>
          <a:spcPct val="0"/>
        </a:spcAft>
        <a:defRPr sz="3600">
          <a:solidFill>
            <a:srgbClr val="93741C"/>
          </a:solidFill>
          <a:latin typeface="+mn-lt"/>
          <a:ea typeface="+mn-ea"/>
          <a:cs typeface="+mn-cs"/>
          <a:sym typeface="Palatino" charset="0"/>
        </a:defRPr>
      </a:lvl6pPr>
      <a:lvl7pPr marL="1828800" algn="l" defTabSz="584200" rtl="0" fontAlgn="base" hangingPunct="0">
        <a:spcBef>
          <a:spcPts val="3600"/>
        </a:spcBef>
        <a:spcAft>
          <a:spcPct val="0"/>
        </a:spcAft>
        <a:defRPr sz="3600">
          <a:solidFill>
            <a:srgbClr val="93741C"/>
          </a:solidFill>
          <a:latin typeface="+mn-lt"/>
          <a:ea typeface="+mn-ea"/>
          <a:cs typeface="+mn-cs"/>
          <a:sym typeface="Palatino" charset="0"/>
        </a:defRPr>
      </a:lvl7pPr>
      <a:lvl8pPr marL="2286000" algn="l" defTabSz="584200" rtl="0" fontAlgn="base" hangingPunct="0">
        <a:spcBef>
          <a:spcPts val="3600"/>
        </a:spcBef>
        <a:spcAft>
          <a:spcPct val="0"/>
        </a:spcAft>
        <a:defRPr sz="3600">
          <a:solidFill>
            <a:srgbClr val="93741C"/>
          </a:solidFill>
          <a:latin typeface="+mn-lt"/>
          <a:ea typeface="+mn-ea"/>
          <a:cs typeface="+mn-cs"/>
          <a:sym typeface="Palatino" charset="0"/>
        </a:defRPr>
      </a:lvl8pPr>
      <a:lvl9pPr marL="2743200" algn="l" defTabSz="584200" rtl="0" fontAlgn="base" hangingPunct="0">
        <a:spcBef>
          <a:spcPts val="3600"/>
        </a:spcBef>
        <a:spcAft>
          <a:spcPct val="0"/>
        </a:spcAft>
        <a:defRPr sz="3600">
          <a:solidFill>
            <a:srgbClr val="93741C"/>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0" y="7594600"/>
            <a:ext cx="13004800" cy="1244600"/>
          </a:xfrm>
        </p:spPr>
        <p:txBody>
          <a:bodyPr/>
          <a:lstStyle/>
          <a:p>
            <a:pPr defTabSz="530225"/>
            <a:r>
              <a:rPr lang="en-US" altLang="en-US" b="1" dirty="0">
                <a:solidFill>
                  <a:srgbClr val="3E1F00"/>
                </a:solidFill>
                <a:effectLst>
                  <a:outerShdw blurRad="38100" dist="38100" dir="2700000" algn="tl">
                    <a:srgbClr val="000000">
                      <a:alpha val="43137"/>
                    </a:srgbClr>
                  </a:outerShdw>
                </a:effectLst>
                <a:latin typeface="Times New Roman" pitchFamily="18" charset="0"/>
                <a:cs typeface="Times New Roman" pitchFamily="18" charset="0"/>
                <a:sym typeface="Times New Roman" pitchFamily="18" charset="0"/>
              </a:rPr>
              <a:t>Breaking the Hold of Temptation</a:t>
            </a:r>
            <a:endParaRPr lang="en-US" altLang="en-US" dirty="0">
              <a:solidFill>
                <a:srgbClr val="3E1F00"/>
              </a:solidFill>
              <a:effectLst>
                <a:outerShdw blurRad="38100" dist="38100" dir="2700000" algn="tl">
                  <a:srgbClr val="000000">
                    <a:alpha val="43137"/>
                  </a:srgbClr>
                </a:outerShdw>
              </a:effectLst>
            </a:endParaRPr>
          </a:p>
        </p:txBody>
      </p:sp>
      <p:sp>
        <p:nvSpPr>
          <p:cNvPr id="5122" name="Rectangle 2"/>
          <p:cNvSpPr>
            <a:spLocks noGrp="1" noChangeArrowheads="1"/>
          </p:cNvSpPr>
          <p:nvPr>
            <p:ph type="body" idx="1"/>
          </p:nvPr>
        </p:nvSpPr>
        <p:spPr>
          <a:xfrm>
            <a:off x="1270000" y="8596313"/>
            <a:ext cx="10464800" cy="852487"/>
          </a:xfrm>
        </p:spPr>
        <p:txBody>
          <a:bodyPr/>
          <a:lstStyle/>
          <a:p>
            <a:pPr algn="ctr" defTabSz="554038">
              <a:spcBef>
                <a:spcPts val="500"/>
              </a:spcBef>
            </a:pPr>
            <a:r>
              <a:rPr lang="en-US" altLang="en-US" sz="6000" b="1" i="1" dirty="0">
                <a:solidFill>
                  <a:srgbClr val="5D0702"/>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James 1:12-18</a:t>
            </a:r>
            <a:endParaRPr lang="en-US" altLang="en-US" sz="60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587500" y="163513"/>
            <a:ext cx="10464800" cy="1258887"/>
          </a:xfrm>
        </p:spPr>
        <p:txBody>
          <a:bodyPr/>
          <a:lstStyle/>
          <a:p>
            <a:pPr>
              <a:lnSpc>
                <a:spcPct val="100000"/>
              </a:lnSpc>
            </a:pPr>
            <a:r>
              <a:rPr lang="en-US" altLang="en-US" sz="5800" b="1" dirty="0">
                <a:solidFill>
                  <a:srgbClr val="C00000"/>
                </a:solidFill>
                <a:latin typeface="Times New Roman" pitchFamily="18" charset="0"/>
                <a:cs typeface="Times New Roman" pitchFamily="18" charset="0"/>
                <a:sym typeface="Times New Roman" pitchFamily="18" charset="0"/>
              </a:rPr>
              <a:t>James 1:12-18</a:t>
            </a:r>
            <a:endParaRPr lang="en-US" altLang="en-US" dirty="0">
              <a:solidFill>
                <a:srgbClr val="C00000"/>
              </a:solidFill>
            </a:endParaRPr>
          </a:p>
        </p:txBody>
      </p:sp>
      <p:sp>
        <p:nvSpPr>
          <p:cNvPr id="6146" name="AutoShape 2"/>
          <p:cNvSpPr>
            <a:spLocks/>
          </p:cNvSpPr>
          <p:nvPr/>
        </p:nvSpPr>
        <p:spPr bwMode="auto">
          <a:xfrm>
            <a:off x="1006475" y="1317625"/>
            <a:ext cx="11625263" cy="808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3600">
                <a:solidFill>
                  <a:srgbClr val="6E603B"/>
                </a:solidFill>
                <a:latin typeface="Palatino" charset="0"/>
                <a:ea typeface="Palatino" charset="0"/>
                <a:cs typeface="Palatino" charset="0"/>
                <a:sym typeface="Palatino" charset="0"/>
              </a:defRPr>
            </a:lvl1pPr>
            <a:lvl2pPr defTabSz="457200">
              <a:defRPr sz="3600">
                <a:solidFill>
                  <a:srgbClr val="6E603B"/>
                </a:solidFill>
                <a:latin typeface="Palatino" charset="0"/>
                <a:ea typeface="Palatino" charset="0"/>
                <a:cs typeface="Palatino" charset="0"/>
                <a:sym typeface="Palatino" charset="0"/>
              </a:defRPr>
            </a:lvl2pPr>
            <a:lvl3pPr defTabSz="457200">
              <a:defRPr sz="3600">
                <a:solidFill>
                  <a:srgbClr val="6E603B"/>
                </a:solidFill>
                <a:latin typeface="Palatino" charset="0"/>
                <a:ea typeface="Palatino" charset="0"/>
                <a:cs typeface="Palatino" charset="0"/>
                <a:sym typeface="Palatino" charset="0"/>
              </a:defRPr>
            </a:lvl3pPr>
            <a:lvl4pPr defTabSz="457200">
              <a:defRPr sz="3600">
                <a:solidFill>
                  <a:srgbClr val="6E603B"/>
                </a:solidFill>
                <a:latin typeface="Palatino" charset="0"/>
                <a:ea typeface="Palatino" charset="0"/>
                <a:cs typeface="Palatino" charset="0"/>
                <a:sym typeface="Palatino" charset="0"/>
              </a:defRPr>
            </a:lvl4pPr>
            <a:lvl5pPr defTabSz="457200">
              <a:defRPr sz="3600">
                <a:solidFill>
                  <a:srgbClr val="6E603B"/>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3600">
                <a:solidFill>
                  <a:srgbClr val="6E603B"/>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3600">
                <a:solidFill>
                  <a:srgbClr val="6E603B"/>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3600">
                <a:solidFill>
                  <a:srgbClr val="6E603B"/>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3600">
                <a:solidFill>
                  <a:srgbClr val="6E603B"/>
                </a:solidFill>
                <a:latin typeface="Palatino" charset="0"/>
                <a:ea typeface="Palatino" charset="0"/>
                <a:cs typeface="Palatino" charset="0"/>
                <a:sym typeface="Palatino" charset="0"/>
              </a:defRPr>
            </a:lvl9pPr>
          </a:lstStyle>
          <a:p>
            <a:pPr algn="l">
              <a:spcBef>
                <a:spcPts val="1600"/>
              </a:spcBef>
            </a:pPr>
            <a:r>
              <a:rPr lang="en-US" altLang="en-US" sz="3700" b="1" baseline="30000" dirty="0">
                <a:solidFill>
                  <a:srgbClr val="4B0401"/>
                </a:solidFill>
                <a:latin typeface="Times New Roman" pitchFamily="18" charset="0"/>
                <a:cs typeface="Times New Roman" pitchFamily="18" charset="0"/>
                <a:sym typeface="Times New Roman" pitchFamily="18" charset="0"/>
              </a:rPr>
              <a:t>12</a:t>
            </a:r>
            <a:r>
              <a:rPr lang="en-US" altLang="en-US" sz="3700" b="1" dirty="0">
                <a:solidFill>
                  <a:srgbClr val="000000"/>
                </a:solidFill>
                <a:latin typeface="Times New Roman" pitchFamily="18" charset="0"/>
                <a:cs typeface="Times New Roman" pitchFamily="18" charset="0"/>
                <a:sym typeface="Times New Roman" pitchFamily="18" charset="0"/>
              </a:rPr>
              <a:t> </a:t>
            </a:r>
            <a:r>
              <a:rPr lang="en-US" altLang="en-US" sz="3700" dirty="0">
                <a:solidFill>
                  <a:srgbClr val="000000"/>
                </a:solidFill>
                <a:latin typeface="Times New Roman" pitchFamily="18" charset="0"/>
                <a:cs typeface="Times New Roman" pitchFamily="18" charset="0"/>
                <a:sym typeface="Times New Roman" pitchFamily="18" charset="0"/>
              </a:rPr>
              <a:t>Blessed is the one who perseveres under trial because, having stood the test, that person will receive the crown of life that the Lord has promised to those who love him. </a:t>
            </a:r>
            <a:r>
              <a:rPr lang="en-US" altLang="en-US" sz="3700" b="1" baseline="30000" dirty="0" smtClean="0">
                <a:solidFill>
                  <a:srgbClr val="4C0001"/>
                </a:solidFill>
                <a:latin typeface="Times New Roman" pitchFamily="18" charset="0"/>
                <a:cs typeface="Times New Roman" pitchFamily="18" charset="0"/>
                <a:sym typeface="Times New Roman" pitchFamily="18" charset="0"/>
              </a:rPr>
              <a:t>13</a:t>
            </a:r>
            <a:r>
              <a:rPr lang="en-US" altLang="en-US" sz="3700" b="1" dirty="0">
                <a:solidFill>
                  <a:srgbClr val="000000"/>
                </a:solidFill>
                <a:latin typeface="Times New Roman" pitchFamily="18" charset="0"/>
                <a:cs typeface="Times New Roman" pitchFamily="18" charset="0"/>
                <a:sym typeface="Times New Roman" pitchFamily="18" charset="0"/>
              </a:rPr>
              <a:t> </a:t>
            </a:r>
            <a:r>
              <a:rPr lang="en-US" altLang="en-US" sz="3700" dirty="0">
                <a:solidFill>
                  <a:srgbClr val="000000"/>
                </a:solidFill>
                <a:latin typeface="Times New Roman" pitchFamily="18" charset="0"/>
                <a:cs typeface="Times New Roman" pitchFamily="18" charset="0"/>
                <a:sym typeface="Times New Roman" pitchFamily="18" charset="0"/>
              </a:rPr>
              <a:t>When tempted, no one should say, “God is tempting me.” For God cannot be tempted by evil, nor does he tempt anyone; </a:t>
            </a:r>
            <a:r>
              <a:rPr lang="en-US" altLang="en-US" sz="3700" b="1" baseline="30000" dirty="0">
                <a:solidFill>
                  <a:srgbClr val="4D0001"/>
                </a:solidFill>
                <a:latin typeface="Times New Roman" pitchFamily="18" charset="0"/>
                <a:cs typeface="Times New Roman" pitchFamily="18" charset="0"/>
                <a:sym typeface="Times New Roman" pitchFamily="18" charset="0"/>
              </a:rPr>
              <a:t>14</a:t>
            </a:r>
            <a:r>
              <a:rPr lang="en-US" altLang="en-US" sz="3700" b="1" dirty="0">
                <a:solidFill>
                  <a:srgbClr val="000000"/>
                </a:solidFill>
                <a:latin typeface="Times New Roman" pitchFamily="18" charset="0"/>
                <a:cs typeface="Times New Roman" pitchFamily="18" charset="0"/>
                <a:sym typeface="Times New Roman" pitchFamily="18" charset="0"/>
              </a:rPr>
              <a:t> </a:t>
            </a:r>
            <a:r>
              <a:rPr lang="en-US" altLang="en-US" sz="3700" dirty="0">
                <a:solidFill>
                  <a:srgbClr val="000000"/>
                </a:solidFill>
                <a:latin typeface="Times New Roman" pitchFamily="18" charset="0"/>
                <a:cs typeface="Times New Roman" pitchFamily="18" charset="0"/>
                <a:sym typeface="Times New Roman" pitchFamily="18" charset="0"/>
              </a:rPr>
              <a:t>but each person is tempted when they are dragged away by their own evil desire and enticed. </a:t>
            </a:r>
            <a:r>
              <a:rPr lang="en-US" altLang="en-US" sz="3700" b="1" baseline="30000" dirty="0">
                <a:solidFill>
                  <a:srgbClr val="4C0001"/>
                </a:solidFill>
                <a:latin typeface="Times New Roman" pitchFamily="18" charset="0"/>
                <a:cs typeface="Times New Roman" pitchFamily="18" charset="0"/>
                <a:sym typeface="Times New Roman" pitchFamily="18" charset="0"/>
              </a:rPr>
              <a:t>15</a:t>
            </a:r>
            <a:r>
              <a:rPr lang="en-US" altLang="en-US" sz="3700" b="1" dirty="0">
                <a:solidFill>
                  <a:srgbClr val="000000"/>
                </a:solidFill>
                <a:latin typeface="Times New Roman" pitchFamily="18" charset="0"/>
                <a:cs typeface="Times New Roman" pitchFamily="18" charset="0"/>
                <a:sym typeface="Times New Roman" pitchFamily="18" charset="0"/>
              </a:rPr>
              <a:t> </a:t>
            </a:r>
            <a:r>
              <a:rPr lang="en-US" altLang="en-US" sz="3700" dirty="0">
                <a:solidFill>
                  <a:srgbClr val="000000"/>
                </a:solidFill>
                <a:latin typeface="Times New Roman" pitchFamily="18" charset="0"/>
                <a:cs typeface="Times New Roman" pitchFamily="18" charset="0"/>
                <a:sym typeface="Times New Roman" pitchFamily="18" charset="0"/>
              </a:rPr>
              <a:t>Then, after desire has conceived, it gives birth to sin; and sin, when it is full-grown, gives birth to death. </a:t>
            </a:r>
            <a:r>
              <a:rPr lang="en-US" altLang="en-US" sz="3700" b="1" baseline="30000" dirty="0" smtClean="0">
                <a:solidFill>
                  <a:srgbClr val="4D0001"/>
                </a:solidFill>
                <a:latin typeface="Times New Roman" pitchFamily="18" charset="0"/>
                <a:cs typeface="Times New Roman" pitchFamily="18" charset="0"/>
                <a:sym typeface="Times New Roman" pitchFamily="18" charset="0"/>
              </a:rPr>
              <a:t>16</a:t>
            </a:r>
            <a:r>
              <a:rPr lang="en-US" altLang="en-US" sz="3700" b="1" dirty="0">
                <a:solidFill>
                  <a:srgbClr val="000000"/>
                </a:solidFill>
                <a:latin typeface="Times New Roman" pitchFamily="18" charset="0"/>
                <a:cs typeface="Times New Roman" pitchFamily="18" charset="0"/>
                <a:sym typeface="Times New Roman" pitchFamily="18" charset="0"/>
              </a:rPr>
              <a:t> </a:t>
            </a:r>
            <a:r>
              <a:rPr lang="en-US" altLang="en-US" sz="3700" dirty="0">
                <a:solidFill>
                  <a:srgbClr val="000000"/>
                </a:solidFill>
                <a:latin typeface="Times New Roman" pitchFamily="18" charset="0"/>
                <a:cs typeface="Times New Roman" pitchFamily="18" charset="0"/>
                <a:sym typeface="Times New Roman" pitchFamily="18" charset="0"/>
              </a:rPr>
              <a:t>Don’t be deceived, my dear brothers and sisters. </a:t>
            </a:r>
            <a:r>
              <a:rPr lang="en-US" altLang="en-US" sz="3700" b="1" baseline="30000" dirty="0">
                <a:solidFill>
                  <a:srgbClr val="4D0001"/>
                </a:solidFill>
                <a:latin typeface="Times New Roman" pitchFamily="18" charset="0"/>
                <a:cs typeface="Times New Roman" pitchFamily="18" charset="0"/>
                <a:sym typeface="Times New Roman" pitchFamily="18" charset="0"/>
              </a:rPr>
              <a:t>17</a:t>
            </a:r>
            <a:r>
              <a:rPr lang="en-US" altLang="en-US" sz="3700" b="1" dirty="0">
                <a:solidFill>
                  <a:srgbClr val="000000"/>
                </a:solidFill>
                <a:latin typeface="Times New Roman" pitchFamily="18" charset="0"/>
                <a:cs typeface="Times New Roman" pitchFamily="18" charset="0"/>
                <a:sym typeface="Times New Roman" pitchFamily="18" charset="0"/>
              </a:rPr>
              <a:t> </a:t>
            </a:r>
            <a:r>
              <a:rPr lang="en-US" altLang="en-US" sz="3700" dirty="0">
                <a:solidFill>
                  <a:srgbClr val="000000"/>
                </a:solidFill>
                <a:latin typeface="Times New Roman" pitchFamily="18" charset="0"/>
                <a:cs typeface="Times New Roman" pitchFamily="18" charset="0"/>
                <a:sym typeface="Times New Roman" pitchFamily="18" charset="0"/>
              </a:rPr>
              <a:t>Every good and perfect gift is from above, coming down from the Father of the heavenly lights, who does not change like shifting shadows. </a:t>
            </a:r>
            <a:r>
              <a:rPr lang="en-US" altLang="en-US" sz="3700" b="1" baseline="30000" dirty="0">
                <a:solidFill>
                  <a:srgbClr val="4C0001"/>
                </a:solidFill>
                <a:latin typeface="Times New Roman" pitchFamily="18" charset="0"/>
                <a:cs typeface="Times New Roman" pitchFamily="18" charset="0"/>
                <a:sym typeface="Times New Roman" pitchFamily="18" charset="0"/>
              </a:rPr>
              <a:t>18</a:t>
            </a:r>
            <a:r>
              <a:rPr lang="en-US" altLang="en-US" sz="3700" b="1" dirty="0">
                <a:solidFill>
                  <a:srgbClr val="000000"/>
                </a:solidFill>
                <a:latin typeface="Times New Roman" pitchFamily="18" charset="0"/>
                <a:cs typeface="Times New Roman" pitchFamily="18" charset="0"/>
                <a:sym typeface="Times New Roman" pitchFamily="18" charset="0"/>
              </a:rPr>
              <a:t> </a:t>
            </a:r>
            <a:r>
              <a:rPr lang="en-US" altLang="en-US" sz="3700" dirty="0">
                <a:solidFill>
                  <a:srgbClr val="000000"/>
                </a:solidFill>
                <a:latin typeface="Times New Roman" pitchFamily="18" charset="0"/>
                <a:cs typeface="Times New Roman" pitchFamily="18" charset="0"/>
                <a:sym typeface="Times New Roman" pitchFamily="18" charset="0"/>
              </a:rPr>
              <a:t>He chose to give us birth through the word of truth, that we might be a kind of first-fruits of all he created.</a:t>
            </a:r>
            <a:endParaRPr lang="en-US" altLang="en-US" sz="37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587500" y="254000"/>
            <a:ext cx="10464800" cy="1173163"/>
          </a:xfrm>
        </p:spPr>
        <p:txBody>
          <a:bodyPr/>
          <a:lstStyle/>
          <a:p>
            <a:pPr>
              <a:lnSpc>
                <a:spcPct val="100000"/>
              </a:lnSpc>
            </a:pPr>
            <a:r>
              <a:rPr lang="en-US" altLang="en-US" sz="5200" b="1" dirty="0">
                <a:solidFill>
                  <a:srgbClr val="663300"/>
                </a:solidFill>
                <a:latin typeface="Times New Roman" pitchFamily="18" charset="0"/>
                <a:cs typeface="Times New Roman" pitchFamily="18" charset="0"/>
                <a:sym typeface="Times New Roman" pitchFamily="18" charset="0"/>
              </a:rPr>
              <a:t>Understanding the Process</a:t>
            </a:r>
            <a:endParaRPr lang="en-US" altLang="en-US" dirty="0">
              <a:solidFill>
                <a:srgbClr val="663300"/>
              </a:solidFill>
            </a:endParaRPr>
          </a:p>
        </p:txBody>
      </p:sp>
      <p:sp>
        <p:nvSpPr>
          <p:cNvPr id="7170" name="Rectangle 2"/>
          <p:cNvSpPr>
            <a:spLocks noGrp="1" noChangeArrowheads="1"/>
          </p:cNvSpPr>
          <p:nvPr>
            <p:ph type="body" idx="1"/>
          </p:nvPr>
        </p:nvSpPr>
        <p:spPr>
          <a:xfrm>
            <a:off x="747713" y="1636713"/>
            <a:ext cx="12217400" cy="7824787"/>
          </a:xfrm>
        </p:spPr>
        <p:txBody>
          <a:bodyPr anchor="t"/>
          <a:lstStyle/>
          <a:p>
            <a:pPr marL="350838" indent="-350838" defTabSz="460375">
              <a:spcBef>
                <a:spcPts val="0"/>
              </a:spcBef>
              <a:spcAft>
                <a:spcPts val="2400"/>
              </a:spcAft>
              <a:buSzPct val="45000"/>
              <a:buFont typeface="American Typewriter" charset="0"/>
              <a:buBlip>
                <a:blip r:embed="rId2"/>
              </a:buBlip>
            </a:pPr>
            <a:r>
              <a:rPr lang="en-US" altLang="en-US" sz="4000" dirty="0">
                <a:solidFill>
                  <a:srgbClr val="000000"/>
                </a:solidFill>
                <a:latin typeface="Times New Roman" panose="02020603050405020304" pitchFamily="18" charset="0"/>
                <a:cs typeface="Times New Roman" panose="02020603050405020304" pitchFamily="18" charset="0"/>
              </a:rPr>
              <a:t>Temptation has involvement of devil &amp; self</a:t>
            </a:r>
          </a:p>
          <a:p>
            <a:pPr marL="350838" indent="-350838" defTabSz="460375">
              <a:spcBef>
                <a:spcPts val="0"/>
              </a:spcBef>
              <a:spcAft>
                <a:spcPts val="2400"/>
              </a:spcAft>
              <a:buSzPct val="45000"/>
              <a:buFont typeface="American Typewriter" charset="0"/>
              <a:buBlip>
                <a:blip r:embed="rId2"/>
              </a:buBlip>
            </a:pPr>
            <a:r>
              <a:rPr lang="en-US" altLang="en-US" sz="4000" dirty="0">
                <a:solidFill>
                  <a:srgbClr val="000000"/>
                </a:solidFill>
                <a:latin typeface="Times New Roman" panose="02020603050405020304" pitchFamily="18" charset="0"/>
                <a:cs typeface="Times New Roman" panose="02020603050405020304" pitchFamily="18" charset="0"/>
              </a:rPr>
              <a:t>The evil one has always tried to tempt &amp; ensnare</a:t>
            </a:r>
          </a:p>
          <a:p>
            <a:pPr marL="701675" lvl="1" indent="-350838" defTabSz="460375">
              <a:spcBef>
                <a:spcPts val="0"/>
              </a:spcBef>
              <a:spcAft>
                <a:spcPts val="2400"/>
              </a:spcAft>
              <a:buSzPct val="45000"/>
              <a:buFont typeface="American Typewriter" charset="0"/>
              <a:buBlip>
                <a:blip r:embed="rId2"/>
              </a:buBlip>
            </a:pPr>
            <a:r>
              <a:rPr lang="en-US" altLang="en-US" sz="3400" b="1" i="1" dirty="0">
                <a:solidFill>
                  <a:srgbClr val="C00000"/>
                </a:solidFill>
                <a:latin typeface="Times New Roman" panose="02020603050405020304" pitchFamily="18" charset="0"/>
                <a:cs typeface="Times New Roman" panose="02020603050405020304" pitchFamily="18" charset="0"/>
              </a:rPr>
              <a:t>Matthew 4:3  </a:t>
            </a:r>
            <a:r>
              <a:rPr lang="en-US" altLang="en-US" sz="3400" dirty="0">
                <a:solidFill>
                  <a:srgbClr val="000000"/>
                </a:solidFill>
                <a:latin typeface="Times New Roman" panose="02020603050405020304" pitchFamily="18" charset="0"/>
                <a:cs typeface="Times New Roman" panose="02020603050405020304" pitchFamily="18" charset="0"/>
              </a:rPr>
              <a:t>-  </a:t>
            </a:r>
            <a:r>
              <a:rPr lang="en-US" altLang="en-US" sz="3400" dirty="0" smtClean="0">
                <a:solidFill>
                  <a:srgbClr val="000000"/>
                </a:solidFill>
                <a:latin typeface="Times New Roman" panose="02020603050405020304" pitchFamily="18" charset="0"/>
                <a:cs typeface="Times New Roman" panose="02020603050405020304" pitchFamily="18" charset="0"/>
              </a:rPr>
              <a:t>“…w</a:t>
            </a:r>
            <a:r>
              <a:rPr lang="en-US" altLang="en-US" sz="3400" dirty="0" smtClean="0">
                <a:solidFill>
                  <a:srgbClr val="000000"/>
                </a:solidFill>
                <a:latin typeface="Times New Roman" panose="02020603050405020304" pitchFamily="18" charset="0"/>
                <a:cs typeface="Times New Roman" panose="02020603050405020304" pitchFamily="18" charset="0"/>
              </a:rPr>
              <a:t>hen </a:t>
            </a:r>
            <a:r>
              <a:rPr lang="en-US" altLang="en-US" sz="3400" b="1" cap="small" dirty="0">
                <a:solidFill>
                  <a:srgbClr val="000000"/>
                </a:solidFill>
                <a:latin typeface="Times New Roman" panose="02020603050405020304" pitchFamily="18" charset="0"/>
                <a:cs typeface="Times New Roman" panose="02020603050405020304" pitchFamily="18" charset="0"/>
              </a:rPr>
              <a:t>the tempter</a:t>
            </a:r>
            <a:r>
              <a:rPr lang="en-US" altLang="en-US" sz="3400" dirty="0">
                <a:solidFill>
                  <a:srgbClr val="000000"/>
                </a:solidFill>
                <a:latin typeface="Times New Roman" panose="02020603050405020304" pitchFamily="18" charset="0"/>
                <a:cs typeface="Times New Roman" panose="02020603050405020304" pitchFamily="18" charset="0"/>
              </a:rPr>
              <a:t> came to </a:t>
            </a:r>
            <a:r>
              <a:rPr lang="en-US" altLang="en-US" sz="3400" dirty="0" smtClean="0">
                <a:solidFill>
                  <a:srgbClr val="000000"/>
                </a:solidFill>
                <a:latin typeface="Times New Roman" panose="02020603050405020304" pitchFamily="18" charset="0"/>
                <a:cs typeface="Times New Roman" panose="02020603050405020304" pitchFamily="18" charset="0"/>
              </a:rPr>
              <a:t>Him…”</a:t>
            </a:r>
            <a:endParaRPr lang="en-US" altLang="en-US" sz="3400" dirty="0">
              <a:solidFill>
                <a:srgbClr val="000000"/>
              </a:solidFill>
              <a:latin typeface="Times New Roman" panose="02020603050405020304" pitchFamily="18" charset="0"/>
              <a:cs typeface="Times New Roman" panose="02020603050405020304" pitchFamily="18" charset="0"/>
            </a:endParaRPr>
          </a:p>
          <a:p>
            <a:pPr marL="701675" lvl="1" indent="-350838" defTabSz="460375">
              <a:spcBef>
                <a:spcPts val="0"/>
              </a:spcBef>
              <a:spcAft>
                <a:spcPts val="2400"/>
              </a:spcAft>
              <a:buSzPct val="45000"/>
              <a:buFont typeface="American Typewriter" charset="0"/>
              <a:buBlip>
                <a:blip r:embed="rId2"/>
              </a:buBlip>
            </a:pPr>
            <a:r>
              <a:rPr lang="en-US" altLang="en-US" sz="3400" b="1" i="1" dirty="0">
                <a:solidFill>
                  <a:srgbClr val="C00000"/>
                </a:solidFill>
                <a:latin typeface="Times New Roman" panose="02020603050405020304" pitchFamily="18" charset="0"/>
                <a:cs typeface="Times New Roman" panose="02020603050405020304" pitchFamily="18" charset="0"/>
              </a:rPr>
              <a:t>1 </a:t>
            </a:r>
            <a:r>
              <a:rPr lang="en-US" altLang="en-US" sz="3400" b="1" i="1" dirty="0" smtClean="0">
                <a:solidFill>
                  <a:srgbClr val="C00000"/>
                </a:solidFill>
                <a:latin typeface="Times New Roman" panose="02020603050405020304" pitchFamily="18" charset="0"/>
                <a:cs typeface="Times New Roman" panose="02020603050405020304" pitchFamily="18" charset="0"/>
              </a:rPr>
              <a:t>Thess. </a:t>
            </a:r>
            <a:r>
              <a:rPr lang="en-US" altLang="en-US" sz="3400" b="1" i="1" dirty="0">
                <a:solidFill>
                  <a:srgbClr val="C00000"/>
                </a:solidFill>
                <a:latin typeface="Times New Roman" panose="02020603050405020304" pitchFamily="18" charset="0"/>
                <a:cs typeface="Times New Roman" panose="02020603050405020304" pitchFamily="18" charset="0"/>
              </a:rPr>
              <a:t>3:5 </a:t>
            </a:r>
            <a:r>
              <a:rPr lang="en-US" altLang="en-US" sz="3400" dirty="0">
                <a:solidFill>
                  <a:srgbClr val="000000"/>
                </a:solidFill>
                <a:latin typeface="Times New Roman" panose="02020603050405020304" pitchFamily="18" charset="0"/>
                <a:cs typeface="Times New Roman" panose="02020603050405020304" pitchFamily="18" charset="0"/>
              </a:rPr>
              <a:t>- Lest by any means the tempter had tempted you</a:t>
            </a:r>
          </a:p>
          <a:p>
            <a:pPr marL="701675" lvl="1" indent="-350838" defTabSz="460375">
              <a:spcBef>
                <a:spcPts val="0"/>
              </a:spcBef>
              <a:spcAft>
                <a:spcPts val="2400"/>
              </a:spcAft>
              <a:buSzPct val="45000"/>
              <a:buFont typeface="American Typewriter" charset="0"/>
              <a:buBlip>
                <a:blip r:embed="rId2"/>
              </a:buBlip>
            </a:pPr>
            <a:r>
              <a:rPr lang="en-US" altLang="en-US" sz="3400" b="1" i="1" dirty="0">
                <a:solidFill>
                  <a:srgbClr val="C00000"/>
                </a:solidFill>
                <a:latin typeface="Times New Roman" panose="02020603050405020304" pitchFamily="18" charset="0"/>
                <a:cs typeface="Times New Roman" panose="02020603050405020304" pitchFamily="18" charset="0"/>
              </a:rPr>
              <a:t>2 Corinthians 11:3 </a:t>
            </a:r>
            <a:r>
              <a:rPr lang="en-US" altLang="en-US" sz="3400" dirty="0">
                <a:solidFill>
                  <a:srgbClr val="000000"/>
                </a:solidFill>
                <a:latin typeface="Times New Roman" panose="02020603050405020304" pitchFamily="18" charset="0"/>
                <a:cs typeface="Times New Roman" panose="02020603050405020304" pitchFamily="18" charset="0"/>
              </a:rPr>
              <a:t>- The serpent deceived Eve by his craftiness</a:t>
            </a:r>
          </a:p>
          <a:p>
            <a:pPr marL="350838" indent="-350838" defTabSz="460375">
              <a:spcBef>
                <a:spcPts val="0"/>
              </a:spcBef>
              <a:spcAft>
                <a:spcPts val="2400"/>
              </a:spcAft>
              <a:buSzPct val="45000"/>
              <a:buFont typeface="American Typewriter" charset="0"/>
              <a:buBlip>
                <a:blip r:embed="rId2"/>
              </a:buBlip>
            </a:pPr>
            <a:r>
              <a:rPr lang="en-US" altLang="en-US" sz="4000" dirty="0">
                <a:solidFill>
                  <a:srgbClr val="000000"/>
                </a:solidFill>
                <a:latin typeface="Times New Roman" panose="02020603050405020304" pitchFamily="18" charset="0"/>
                <a:cs typeface="Times New Roman" panose="02020603050405020304" pitchFamily="18" charset="0"/>
              </a:rPr>
              <a:t>Satan does not work alone - we have a part in it</a:t>
            </a:r>
          </a:p>
          <a:p>
            <a:pPr marL="701675" lvl="1" indent="-350838" defTabSz="460375">
              <a:spcBef>
                <a:spcPts val="0"/>
              </a:spcBef>
              <a:spcAft>
                <a:spcPts val="2400"/>
              </a:spcAft>
              <a:buSzPct val="45000"/>
              <a:buFont typeface="American Typewriter" charset="0"/>
              <a:buBlip>
                <a:blip r:embed="rId2"/>
              </a:buBlip>
            </a:pPr>
            <a:r>
              <a:rPr lang="en-US" altLang="en-US" sz="3500" b="1" i="1" dirty="0">
                <a:solidFill>
                  <a:srgbClr val="C00000"/>
                </a:solidFill>
                <a:latin typeface="Times New Roman" panose="02020603050405020304" pitchFamily="18" charset="0"/>
                <a:cs typeface="Times New Roman" panose="02020603050405020304" pitchFamily="18" charset="0"/>
              </a:rPr>
              <a:t>James 1:14  </a:t>
            </a:r>
            <a:r>
              <a:rPr lang="en-US" altLang="en-US" sz="3500" dirty="0">
                <a:solidFill>
                  <a:srgbClr val="000000"/>
                </a:solidFill>
                <a:latin typeface="Times New Roman" panose="02020603050405020304" pitchFamily="18" charset="0"/>
                <a:cs typeface="Times New Roman" panose="02020603050405020304" pitchFamily="18" charset="0"/>
              </a:rPr>
              <a:t>-  </a:t>
            </a:r>
            <a:r>
              <a:rPr lang="en-US" altLang="en-US" sz="3500" dirty="0" smtClean="0">
                <a:solidFill>
                  <a:srgbClr val="000000"/>
                </a:solidFill>
                <a:latin typeface="Times New Roman" panose="02020603050405020304" pitchFamily="18" charset="0"/>
                <a:cs typeface="Times New Roman" panose="02020603050405020304" pitchFamily="18" charset="0"/>
              </a:rPr>
              <a:t>One drawn </a:t>
            </a:r>
            <a:r>
              <a:rPr lang="en-US" altLang="en-US" sz="3500" dirty="0">
                <a:solidFill>
                  <a:srgbClr val="000000"/>
                </a:solidFill>
                <a:latin typeface="Times New Roman" panose="02020603050405020304" pitchFamily="18" charset="0"/>
                <a:cs typeface="Times New Roman" panose="02020603050405020304" pitchFamily="18" charset="0"/>
              </a:rPr>
              <a:t>away of </a:t>
            </a:r>
            <a:r>
              <a:rPr lang="en-US" altLang="en-US" sz="3500" b="1" dirty="0">
                <a:solidFill>
                  <a:srgbClr val="000000"/>
                </a:solidFill>
                <a:latin typeface="Times New Roman" panose="02020603050405020304" pitchFamily="18" charset="0"/>
                <a:cs typeface="Times New Roman" panose="02020603050405020304" pitchFamily="18" charset="0"/>
              </a:rPr>
              <a:t>his own</a:t>
            </a:r>
            <a:r>
              <a:rPr lang="en-US" altLang="en-US" sz="3500" dirty="0">
                <a:solidFill>
                  <a:srgbClr val="000000"/>
                </a:solidFill>
                <a:latin typeface="Times New Roman" panose="02020603050405020304" pitchFamily="18" charset="0"/>
                <a:cs typeface="Times New Roman" panose="02020603050405020304" pitchFamily="18" charset="0"/>
              </a:rPr>
              <a:t> lusts &amp; enticed</a:t>
            </a:r>
          </a:p>
          <a:p>
            <a:pPr marL="701675" lvl="1" indent="-350838" defTabSz="460375">
              <a:spcBef>
                <a:spcPts val="0"/>
              </a:spcBef>
              <a:spcAft>
                <a:spcPts val="2400"/>
              </a:spcAft>
              <a:buSzPct val="45000"/>
              <a:buFont typeface="American Typewriter" charset="0"/>
              <a:buBlip>
                <a:blip r:embed="rId2"/>
              </a:buBlip>
            </a:pPr>
            <a:r>
              <a:rPr lang="en-US" altLang="en-US" sz="3500" b="1" i="1" dirty="0">
                <a:solidFill>
                  <a:srgbClr val="C00000"/>
                </a:solidFill>
                <a:latin typeface="Times New Roman" panose="02020603050405020304" pitchFamily="18" charset="0"/>
                <a:cs typeface="Times New Roman" panose="02020603050405020304" pitchFamily="18" charset="0"/>
              </a:rPr>
              <a:t>Ephesians 2:1-3  </a:t>
            </a:r>
            <a:r>
              <a:rPr lang="en-US" altLang="en-US" sz="3500" dirty="0">
                <a:solidFill>
                  <a:srgbClr val="000000"/>
                </a:solidFill>
                <a:latin typeface="Times New Roman" panose="02020603050405020304" pitchFamily="18" charset="0"/>
                <a:cs typeface="Times New Roman" panose="02020603050405020304" pitchFamily="18" charset="0"/>
              </a:rPr>
              <a:t>-  Lived in lust of our flesh, doing </a:t>
            </a:r>
            <a:r>
              <a:rPr lang="en-US" altLang="en-US" sz="3500" dirty="0" smtClean="0">
                <a:solidFill>
                  <a:srgbClr val="000000"/>
                </a:solidFill>
                <a:latin typeface="Times New Roman" panose="02020603050405020304" pitchFamily="18" charset="0"/>
                <a:cs typeface="Times New Roman" panose="02020603050405020304" pitchFamily="18" charset="0"/>
              </a:rPr>
              <a:t>desires…</a:t>
            </a:r>
            <a:endParaRPr lang="en-US" altLang="en-US" sz="3500" dirty="0">
              <a:solidFill>
                <a:srgbClr val="000000"/>
              </a:solidFill>
              <a:latin typeface="Times New Roman" panose="02020603050405020304" pitchFamily="18" charset="0"/>
              <a:cs typeface="Times New Roman" panose="02020603050405020304" pitchFamily="18" charset="0"/>
            </a:endParaRPr>
          </a:p>
          <a:p>
            <a:pPr marL="701675" lvl="1" indent="-350838" defTabSz="460375">
              <a:spcBef>
                <a:spcPts val="0"/>
              </a:spcBef>
              <a:spcAft>
                <a:spcPts val="2400"/>
              </a:spcAft>
              <a:buSzPct val="45000"/>
              <a:buFont typeface="American Typewriter" charset="0"/>
              <a:buBlip>
                <a:blip r:embed="rId2"/>
              </a:buBlip>
            </a:pPr>
            <a:r>
              <a:rPr lang="en-US" altLang="en-US" sz="3500" b="1" i="1" dirty="0" smtClean="0">
                <a:solidFill>
                  <a:srgbClr val="C00000"/>
                </a:solidFill>
                <a:latin typeface="Times New Roman" panose="02020603050405020304" pitchFamily="18" charset="0"/>
                <a:cs typeface="Times New Roman" panose="02020603050405020304" pitchFamily="18" charset="0"/>
              </a:rPr>
              <a:t>Jas. </a:t>
            </a:r>
            <a:r>
              <a:rPr lang="en-US" altLang="en-US" sz="3500" b="1" i="1" dirty="0">
                <a:solidFill>
                  <a:srgbClr val="C00000"/>
                </a:solidFill>
                <a:latin typeface="Times New Roman" panose="02020603050405020304" pitchFamily="18" charset="0"/>
                <a:cs typeface="Times New Roman" panose="02020603050405020304" pitchFamily="18" charset="0"/>
              </a:rPr>
              <a:t>4:1-4 </a:t>
            </a:r>
            <a:r>
              <a:rPr lang="en-US" altLang="en-US" sz="3500" dirty="0">
                <a:solidFill>
                  <a:srgbClr val="000000"/>
                </a:solidFill>
                <a:latin typeface="Times New Roman" panose="02020603050405020304" pitchFamily="18" charset="0"/>
                <a:cs typeface="Times New Roman" panose="02020603050405020304" pitchFamily="18" charset="0"/>
              </a:rPr>
              <a:t>- From </a:t>
            </a:r>
            <a:r>
              <a:rPr lang="en-US" altLang="en-US" sz="3500" dirty="0" smtClean="0">
                <a:solidFill>
                  <a:srgbClr val="000000"/>
                </a:solidFill>
                <a:latin typeface="Times New Roman" panose="02020603050405020304" pitchFamily="18" charset="0"/>
                <a:cs typeface="Times New Roman" panose="02020603050405020304" pitchFamily="18" charset="0"/>
              </a:rPr>
              <a:t>desires </a:t>
            </a:r>
            <a:r>
              <a:rPr lang="en-US" altLang="en-US" sz="3500" dirty="0">
                <a:solidFill>
                  <a:srgbClr val="000000"/>
                </a:solidFill>
                <a:latin typeface="Times New Roman" panose="02020603050405020304" pitchFamily="18" charset="0"/>
                <a:cs typeface="Times New Roman" panose="02020603050405020304" pitchFamily="18" charset="0"/>
              </a:rPr>
              <a:t>for pleasure that war in your members</a:t>
            </a:r>
            <a:endParaRPr lang="en-US" altLang="en-US" sz="3500"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left)">
                                      <p:cBhvr>
                                        <p:cTn id="12" dur="5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wipe(left)">
                                      <p:cBhvr>
                                        <p:cTn id="17" dur="500"/>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wipe(left)">
                                      <p:cBhvr>
                                        <p:cTn id="22" dur="500"/>
                                        <p:tgtEl>
                                          <p:spTgt spid="7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Effect transition="in" filter="wipe(left)">
                                      <p:cBhvr>
                                        <p:cTn id="27" dur="500"/>
                                        <p:tgtEl>
                                          <p:spTgt spid="71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0">
                                            <p:txEl>
                                              <p:pRg st="5" end="5"/>
                                            </p:txEl>
                                          </p:spTgt>
                                        </p:tgtEl>
                                        <p:attrNameLst>
                                          <p:attrName>style.visibility</p:attrName>
                                        </p:attrNameLst>
                                      </p:cBhvr>
                                      <p:to>
                                        <p:strVal val="visible"/>
                                      </p:to>
                                    </p:set>
                                    <p:animEffect transition="in" filter="wipe(left)">
                                      <p:cBhvr>
                                        <p:cTn id="32" dur="500"/>
                                        <p:tgtEl>
                                          <p:spTgt spid="71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0">
                                            <p:txEl>
                                              <p:pRg st="6" end="6"/>
                                            </p:txEl>
                                          </p:spTgt>
                                        </p:tgtEl>
                                        <p:attrNameLst>
                                          <p:attrName>style.visibility</p:attrName>
                                        </p:attrNameLst>
                                      </p:cBhvr>
                                      <p:to>
                                        <p:strVal val="visible"/>
                                      </p:to>
                                    </p:set>
                                    <p:animEffect transition="in" filter="wipe(left)">
                                      <p:cBhvr>
                                        <p:cTn id="37" dur="500"/>
                                        <p:tgtEl>
                                          <p:spTgt spid="71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70">
                                            <p:txEl>
                                              <p:pRg st="7" end="7"/>
                                            </p:txEl>
                                          </p:spTgt>
                                        </p:tgtEl>
                                        <p:attrNameLst>
                                          <p:attrName>style.visibility</p:attrName>
                                        </p:attrNameLst>
                                      </p:cBhvr>
                                      <p:to>
                                        <p:strVal val="visible"/>
                                      </p:to>
                                    </p:set>
                                    <p:animEffect transition="in" filter="wipe(left)">
                                      <p:cBhvr>
                                        <p:cTn id="42" dur="500"/>
                                        <p:tgtEl>
                                          <p:spTgt spid="71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70">
                                            <p:txEl>
                                              <p:pRg st="8" end="8"/>
                                            </p:txEl>
                                          </p:spTgt>
                                        </p:tgtEl>
                                        <p:attrNameLst>
                                          <p:attrName>style.visibility</p:attrName>
                                        </p:attrNameLst>
                                      </p:cBhvr>
                                      <p:to>
                                        <p:strVal val="visible"/>
                                      </p:to>
                                    </p:set>
                                    <p:animEffect transition="in" filter="wipe(left)">
                                      <p:cBhvr>
                                        <p:cTn id="47" dur="500"/>
                                        <p:tgtEl>
                                          <p:spTgt spid="71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74688" y="252413"/>
            <a:ext cx="12288837" cy="1174750"/>
          </a:xfrm>
        </p:spPr>
        <p:txBody>
          <a:bodyPr/>
          <a:lstStyle/>
          <a:p>
            <a:pPr>
              <a:lnSpc>
                <a:spcPct val="100000"/>
              </a:lnSpc>
            </a:pPr>
            <a:r>
              <a:rPr lang="en-US" altLang="en-US" sz="5200" b="1" dirty="0">
                <a:solidFill>
                  <a:srgbClr val="663300"/>
                </a:solidFill>
                <a:latin typeface="Times New Roman" pitchFamily="18" charset="0"/>
                <a:cs typeface="Times New Roman" pitchFamily="18" charset="0"/>
                <a:sym typeface="Times New Roman" pitchFamily="18" charset="0"/>
              </a:rPr>
              <a:t>Seeing the Nature of Sin &amp; Righteousness</a:t>
            </a:r>
            <a:endParaRPr lang="en-US" altLang="en-US" dirty="0">
              <a:solidFill>
                <a:srgbClr val="663300"/>
              </a:solidFill>
            </a:endParaRPr>
          </a:p>
        </p:txBody>
      </p:sp>
      <p:sp>
        <p:nvSpPr>
          <p:cNvPr id="8194" name="Rectangle 2"/>
          <p:cNvSpPr>
            <a:spLocks noGrp="1" noChangeArrowheads="1"/>
          </p:cNvSpPr>
          <p:nvPr>
            <p:ph type="body" idx="1"/>
          </p:nvPr>
        </p:nvSpPr>
        <p:spPr>
          <a:xfrm>
            <a:off x="863600" y="1636713"/>
            <a:ext cx="12141200" cy="8116887"/>
          </a:xfrm>
        </p:spPr>
        <p:txBody>
          <a:bodyPr anchor="t"/>
          <a:lstStyle/>
          <a:p>
            <a:pPr marL="377825" indent="-377825" defTabSz="495300">
              <a:spcBef>
                <a:spcPts val="0"/>
              </a:spcBef>
              <a:spcAft>
                <a:spcPts val="2400"/>
              </a:spcAft>
              <a:buSzPct val="45000"/>
              <a:buFont typeface="American Typewriter" charset="0"/>
              <a:buBlip>
                <a:blip r:embed="rId2"/>
              </a:buBlip>
            </a:pPr>
            <a:r>
              <a:rPr lang="en-US" altLang="en-US" sz="4000" dirty="0">
                <a:solidFill>
                  <a:srgbClr val="000000"/>
                </a:solidFill>
                <a:latin typeface="Times New Roman" panose="02020603050405020304" pitchFamily="18" charset="0"/>
                <a:cs typeface="Times New Roman" panose="02020603050405020304" pitchFamily="18" charset="0"/>
              </a:rPr>
              <a:t>Satan has always tried to present sin as more beneficial</a:t>
            </a:r>
          </a:p>
          <a:p>
            <a:pPr marL="755650" lvl="1" indent="-377825" defTabSz="495300">
              <a:spcBef>
                <a:spcPts val="0"/>
              </a:spcBef>
              <a:spcAft>
                <a:spcPts val="2400"/>
              </a:spcAft>
              <a:buSzPct val="45000"/>
              <a:buFont typeface="American Typewriter" charset="0"/>
              <a:buBlip>
                <a:blip r:embed="rId2"/>
              </a:buBlip>
            </a:pPr>
            <a:r>
              <a:rPr lang="en-US" altLang="en-US" b="1" i="1" dirty="0" smtClean="0">
                <a:solidFill>
                  <a:srgbClr val="C00000"/>
                </a:solidFill>
                <a:latin typeface="Times New Roman" panose="02020603050405020304" pitchFamily="18" charset="0"/>
                <a:cs typeface="Times New Roman" panose="02020603050405020304" pitchFamily="18" charset="0"/>
              </a:rPr>
              <a:t>Genesis </a:t>
            </a:r>
            <a:r>
              <a:rPr lang="en-US" altLang="en-US" b="1" i="1" dirty="0">
                <a:solidFill>
                  <a:srgbClr val="C00000"/>
                </a:solidFill>
                <a:latin typeface="Times New Roman" panose="02020603050405020304" pitchFamily="18" charset="0"/>
                <a:cs typeface="Times New Roman" panose="02020603050405020304" pitchFamily="18" charset="0"/>
              </a:rPr>
              <a:t>3:4-5 </a:t>
            </a:r>
            <a:r>
              <a:rPr lang="en-US" altLang="en-US" dirty="0">
                <a:solidFill>
                  <a:srgbClr val="000000"/>
                </a:solidFill>
                <a:latin typeface="Times New Roman" panose="02020603050405020304" pitchFamily="18" charset="0"/>
                <a:cs typeface="Times New Roman" panose="02020603050405020304" pitchFamily="18" charset="0"/>
              </a:rPr>
              <a:t>- Told </a:t>
            </a:r>
            <a:r>
              <a:rPr lang="en-US" altLang="en-US" dirty="0" smtClean="0">
                <a:solidFill>
                  <a:srgbClr val="000000"/>
                </a:solidFill>
                <a:latin typeface="Times New Roman" panose="02020603050405020304" pitchFamily="18" charset="0"/>
                <a:cs typeface="Times New Roman" panose="02020603050405020304" pitchFamily="18" charset="0"/>
              </a:rPr>
              <a:t>she </a:t>
            </a:r>
            <a:r>
              <a:rPr lang="en-US" altLang="en-US" dirty="0">
                <a:solidFill>
                  <a:srgbClr val="000000"/>
                </a:solidFill>
                <a:latin typeface="Times New Roman" panose="02020603050405020304" pitchFamily="18" charset="0"/>
                <a:cs typeface="Times New Roman" panose="02020603050405020304" pitchFamily="18" charset="0"/>
              </a:rPr>
              <a:t>would not die, but be better off</a:t>
            </a:r>
          </a:p>
          <a:p>
            <a:pPr marL="755650" lvl="1" indent="-377825" defTabSz="495300">
              <a:spcBef>
                <a:spcPts val="0"/>
              </a:spcBef>
              <a:spcAft>
                <a:spcPts val="2400"/>
              </a:spcAft>
              <a:buSzPct val="45000"/>
              <a:buFont typeface="American Typewriter" charset="0"/>
              <a:buBlip>
                <a:blip r:embed="rId2"/>
              </a:buBlip>
            </a:pPr>
            <a:r>
              <a:rPr lang="en-US" altLang="en-US" b="1" i="1" dirty="0">
                <a:solidFill>
                  <a:srgbClr val="C00000"/>
                </a:solidFill>
                <a:latin typeface="Times New Roman" panose="02020603050405020304" pitchFamily="18" charset="0"/>
                <a:cs typeface="Times New Roman" panose="02020603050405020304" pitchFamily="18" charset="0"/>
              </a:rPr>
              <a:t>2 Corinthians 11:14-15 </a:t>
            </a:r>
            <a:r>
              <a:rPr lang="en-US" altLang="en-US" dirty="0">
                <a:solidFill>
                  <a:srgbClr val="000000"/>
                </a:solidFill>
                <a:latin typeface="Times New Roman" panose="02020603050405020304" pitchFamily="18" charset="0"/>
                <a:cs typeface="Times New Roman" panose="02020603050405020304" pitchFamily="18" charset="0"/>
              </a:rPr>
              <a:t>- Fashions himself as angel of light</a:t>
            </a:r>
          </a:p>
          <a:p>
            <a:pPr marL="377825" indent="-377825" defTabSz="495300">
              <a:spcBef>
                <a:spcPts val="0"/>
              </a:spcBef>
              <a:spcAft>
                <a:spcPts val="2400"/>
              </a:spcAft>
              <a:buSzPct val="45000"/>
              <a:buFont typeface="American Typewriter" charset="0"/>
              <a:buBlip>
                <a:blip r:embed="rId2"/>
              </a:buBlip>
            </a:pPr>
            <a:r>
              <a:rPr lang="en-US" altLang="en-US" sz="4000" dirty="0" smtClean="0">
                <a:solidFill>
                  <a:srgbClr val="000000"/>
                </a:solidFill>
                <a:latin typeface="Times New Roman" panose="02020603050405020304" pitchFamily="18" charset="0"/>
                <a:cs typeface="Times New Roman" panose="02020603050405020304" pitchFamily="18" charset="0"/>
              </a:rPr>
              <a:t>Truth: God’s </a:t>
            </a:r>
            <a:r>
              <a:rPr lang="en-US" altLang="en-US" sz="4000" dirty="0">
                <a:solidFill>
                  <a:srgbClr val="000000"/>
                </a:solidFill>
                <a:latin typeface="Times New Roman" panose="02020603050405020304" pitchFamily="18" charset="0"/>
                <a:cs typeface="Times New Roman" panose="02020603050405020304" pitchFamily="18" charset="0"/>
              </a:rPr>
              <a:t>way is always </a:t>
            </a:r>
            <a:r>
              <a:rPr lang="en-US" altLang="en-US" sz="4000" dirty="0" smtClean="0">
                <a:solidFill>
                  <a:srgbClr val="000000"/>
                </a:solidFill>
                <a:latin typeface="Times New Roman" panose="02020603050405020304" pitchFamily="18" charset="0"/>
                <a:cs typeface="Times New Roman" panose="02020603050405020304" pitchFamily="18" charset="0"/>
              </a:rPr>
              <a:t>best – now </a:t>
            </a:r>
            <a:r>
              <a:rPr lang="en-US" altLang="en-US" sz="4000" dirty="0">
                <a:solidFill>
                  <a:srgbClr val="000000"/>
                </a:solidFill>
                <a:latin typeface="Times New Roman" panose="02020603050405020304" pitchFamily="18" charset="0"/>
                <a:cs typeface="Times New Roman" panose="02020603050405020304" pitchFamily="18" charset="0"/>
              </a:rPr>
              <a:t>&amp; </a:t>
            </a:r>
            <a:r>
              <a:rPr lang="en-US" altLang="en-US" sz="4000" dirty="0" smtClean="0">
                <a:solidFill>
                  <a:srgbClr val="000000"/>
                </a:solidFill>
                <a:latin typeface="Times New Roman" panose="02020603050405020304" pitchFamily="18" charset="0"/>
                <a:cs typeface="Times New Roman" panose="02020603050405020304" pitchFamily="18" charset="0"/>
              </a:rPr>
              <a:t>eternally</a:t>
            </a:r>
            <a:endParaRPr lang="en-US" altLang="en-US" sz="4000" dirty="0">
              <a:solidFill>
                <a:srgbClr val="000000"/>
              </a:solidFill>
              <a:latin typeface="Times New Roman" panose="02020603050405020304" pitchFamily="18" charset="0"/>
              <a:cs typeface="Times New Roman" panose="02020603050405020304" pitchFamily="18" charset="0"/>
            </a:endParaRPr>
          </a:p>
          <a:p>
            <a:pPr marL="755650" lvl="1" indent="-377825" defTabSz="495300">
              <a:spcBef>
                <a:spcPts val="0"/>
              </a:spcBef>
              <a:spcAft>
                <a:spcPts val="2400"/>
              </a:spcAft>
              <a:buSzPct val="45000"/>
              <a:buFont typeface="American Typewriter" charset="0"/>
              <a:buBlip>
                <a:blip r:embed="rId2"/>
              </a:buBlip>
            </a:pPr>
            <a:r>
              <a:rPr lang="en-US" altLang="en-US" b="1" i="1" dirty="0">
                <a:solidFill>
                  <a:srgbClr val="C00000"/>
                </a:solidFill>
                <a:latin typeface="Times New Roman" panose="02020603050405020304" pitchFamily="18" charset="0"/>
                <a:cs typeface="Times New Roman" panose="02020603050405020304" pitchFamily="18" charset="0"/>
              </a:rPr>
              <a:t>Deuteronomy 6:24 </a:t>
            </a:r>
            <a:r>
              <a:rPr lang="en-US" altLang="en-US" dirty="0">
                <a:solidFill>
                  <a:srgbClr val="000000"/>
                </a:solidFill>
                <a:latin typeface="Times New Roman" panose="02020603050405020304" pitchFamily="18" charset="0"/>
                <a:cs typeface="Times New Roman" panose="02020603050405020304" pitchFamily="18" charset="0"/>
              </a:rPr>
              <a:t>- God’s law is for our good always</a:t>
            </a:r>
          </a:p>
          <a:p>
            <a:pPr marL="755650" lvl="1" indent="-377825" defTabSz="495300">
              <a:spcBef>
                <a:spcPts val="0"/>
              </a:spcBef>
              <a:spcAft>
                <a:spcPts val="2400"/>
              </a:spcAft>
              <a:buSzPct val="45000"/>
              <a:buFont typeface="American Typewriter" charset="0"/>
              <a:buBlip>
                <a:blip r:embed="rId2"/>
              </a:buBlip>
            </a:pPr>
            <a:r>
              <a:rPr lang="en-US" altLang="en-US" b="1" i="1" dirty="0">
                <a:solidFill>
                  <a:srgbClr val="C00000"/>
                </a:solidFill>
                <a:latin typeface="Times New Roman" panose="02020603050405020304" pitchFamily="18" charset="0"/>
                <a:cs typeface="Times New Roman" panose="02020603050405020304" pitchFamily="18" charset="0"/>
              </a:rPr>
              <a:t>Proverbs 13:15 </a:t>
            </a:r>
            <a:r>
              <a:rPr lang="en-US" altLang="en-US" dirty="0">
                <a:solidFill>
                  <a:srgbClr val="000000"/>
                </a:solidFill>
                <a:latin typeface="Times New Roman" panose="02020603050405020304" pitchFamily="18" charset="0"/>
                <a:cs typeface="Times New Roman" panose="02020603050405020304" pitchFamily="18" charset="0"/>
              </a:rPr>
              <a:t>- Way of the transgressor is hard</a:t>
            </a:r>
          </a:p>
          <a:p>
            <a:pPr marL="755650" lvl="1" indent="-377825" defTabSz="495300">
              <a:spcBef>
                <a:spcPts val="0"/>
              </a:spcBef>
              <a:spcAft>
                <a:spcPts val="2400"/>
              </a:spcAft>
              <a:buSzPct val="45000"/>
              <a:buFont typeface="American Typewriter" charset="0"/>
              <a:buBlip>
                <a:blip r:embed="rId2"/>
              </a:buBlip>
            </a:pPr>
            <a:r>
              <a:rPr lang="en-US" altLang="en-US" b="1" i="1" dirty="0" smtClean="0">
                <a:solidFill>
                  <a:srgbClr val="C00000"/>
                </a:solidFill>
                <a:latin typeface="Times New Roman" panose="02020603050405020304" pitchFamily="18" charset="0"/>
                <a:cs typeface="Times New Roman" panose="02020603050405020304" pitchFamily="18" charset="0"/>
              </a:rPr>
              <a:t>Prov. </a:t>
            </a:r>
            <a:r>
              <a:rPr lang="en-US" altLang="en-US" b="1" i="1" dirty="0">
                <a:solidFill>
                  <a:srgbClr val="C00000"/>
                </a:solidFill>
                <a:latin typeface="Times New Roman" panose="02020603050405020304" pitchFamily="18" charset="0"/>
                <a:cs typeface="Times New Roman" panose="02020603050405020304" pitchFamily="18" charset="0"/>
              </a:rPr>
              <a:t>4:20-22 </a:t>
            </a:r>
            <a:r>
              <a:rPr lang="en-US" altLang="en-US" dirty="0">
                <a:solidFill>
                  <a:srgbClr val="000000"/>
                </a:solidFill>
                <a:latin typeface="Times New Roman" panose="02020603050405020304" pitchFamily="18" charset="0"/>
                <a:cs typeface="Times New Roman" panose="02020603050405020304" pitchFamily="18" charset="0"/>
              </a:rPr>
              <a:t>- They are life to them that find them</a:t>
            </a:r>
          </a:p>
          <a:p>
            <a:pPr marL="755650" lvl="1" indent="-377825" defTabSz="495300">
              <a:spcBef>
                <a:spcPts val="0"/>
              </a:spcBef>
              <a:spcAft>
                <a:spcPts val="2400"/>
              </a:spcAft>
              <a:buSzPct val="45000"/>
              <a:buFont typeface="American Typewriter" charset="0"/>
              <a:buBlip>
                <a:blip r:embed="rId2"/>
              </a:buBlip>
            </a:pPr>
            <a:r>
              <a:rPr lang="en-US" altLang="en-US" b="1" i="1" dirty="0" smtClean="0">
                <a:solidFill>
                  <a:srgbClr val="C00000"/>
                </a:solidFill>
                <a:latin typeface="Times New Roman" panose="02020603050405020304" pitchFamily="18" charset="0"/>
                <a:cs typeface="Times New Roman" panose="02020603050405020304" pitchFamily="18" charset="0"/>
              </a:rPr>
              <a:t>Prov.11:17-19</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b="1" i="1" dirty="0">
                <a:solidFill>
                  <a:srgbClr val="C00000"/>
                </a:solidFill>
                <a:latin typeface="Times New Roman" panose="02020603050405020304" pitchFamily="18" charset="0"/>
                <a:cs typeface="Times New Roman" panose="02020603050405020304" pitchFamily="18" charset="0"/>
              </a:rPr>
              <a:t>19:23</a:t>
            </a:r>
            <a:r>
              <a:rPr lang="en-US" altLang="en-US" dirty="0">
                <a:solidFill>
                  <a:srgbClr val="000000"/>
                </a:solidFill>
                <a:latin typeface="Times New Roman" panose="02020603050405020304" pitchFamily="18" charset="0"/>
                <a:cs typeface="Times New Roman" panose="02020603050405020304" pitchFamily="18" charset="0"/>
              </a:rPr>
              <a:t> - Righteousness or fear of Lord = Life</a:t>
            </a:r>
          </a:p>
          <a:p>
            <a:pPr marL="755650" lvl="1" indent="-377825" defTabSz="495300">
              <a:spcBef>
                <a:spcPts val="0"/>
              </a:spcBef>
              <a:spcAft>
                <a:spcPts val="2400"/>
              </a:spcAft>
              <a:buSzPct val="45000"/>
              <a:buFont typeface="American Typewriter" charset="0"/>
              <a:buBlip>
                <a:blip r:embed="rId2"/>
              </a:buBlip>
            </a:pPr>
            <a:r>
              <a:rPr lang="en-US" altLang="en-US" b="1" i="1" dirty="0" smtClean="0">
                <a:solidFill>
                  <a:srgbClr val="C00000"/>
                </a:solidFill>
                <a:latin typeface="Times New Roman" panose="02020603050405020304" pitchFamily="18" charset="0"/>
                <a:cs typeface="Times New Roman" panose="02020603050405020304" pitchFamily="18" charset="0"/>
              </a:rPr>
              <a:t>Eccl. </a:t>
            </a:r>
            <a:r>
              <a:rPr lang="en-US" altLang="en-US" b="1" i="1" dirty="0">
                <a:solidFill>
                  <a:srgbClr val="C00000"/>
                </a:solidFill>
                <a:latin typeface="Times New Roman" panose="02020603050405020304" pitchFamily="18" charset="0"/>
                <a:cs typeface="Times New Roman" panose="02020603050405020304" pitchFamily="18" charset="0"/>
              </a:rPr>
              <a:t>12:13 </a:t>
            </a:r>
            <a:r>
              <a:rPr lang="en-US" altLang="en-US" dirty="0">
                <a:solidFill>
                  <a:srgbClr val="000000"/>
                </a:solidFill>
                <a:latin typeface="Times New Roman" panose="02020603050405020304" pitchFamily="18" charset="0"/>
                <a:cs typeface="Times New Roman" panose="02020603050405020304" pitchFamily="18" charset="0"/>
              </a:rPr>
              <a:t>- Living righteously </a:t>
            </a:r>
            <a:r>
              <a:rPr lang="en-US" altLang="en-US" dirty="0" smtClean="0">
                <a:solidFill>
                  <a:srgbClr val="000000"/>
                </a:solidFill>
                <a:latin typeface="Times New Roman" panose="02020603050405020304" pitchFamily="18" charset="0"/>
                <a:cs typeface="Times New Roman" panose="02020603050405020304" pitchFamily="18" charset="0"/>
              </a:rPr>
              <a:t>acknowledges </a:t>
            </a:r>
            <a:r>
              <a:rPr lang="en-US" altLang="en-US" dirty="0">
                <a:solidFill>
                  <a:srgbClr val="000000"/>
                </a:solidFill>
                <a:latin typeface="Times New Roman" panose="02020603050405020304" pitchFamily="18" charset="0"/>
                <a:cs typeface="Times New Roman" panose="02020603050405020304" pitchFamily="18" charset="0"/>
              </a:rPr>
              <a:t>our purpose</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1000" fill="hold"/>
                                        <p:tgtEl>
                                          <p:spTgt spid="81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1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194">
                                            <p:txEl>
                                              <p:pRg st="1" end="1"/>
                                            </p:txEl>
                                          </p:spTgt>
                                        </p:tgtEl>
                                        <p:attrNameLst>
                                          <p:attrName>style.visibility</p:attrName>
                                        </p:attrNameLst>
                                      </p:cBhvr>
                                      <p:to>
                                        <p:strVal val="visible"/>
                                      </p:to>
                                    </p:set>
                                    <p:anim calcmode="lin" valueType="num">
                                      <p:cBhvr>
                                        <p:cTn id="15" dur="1000" fill="hold"/>
                                        <p:tgtEl>
                                          <p:spTgt spid="819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19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19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819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194">
                                            <p:txEl>
                                              <p:pRg st="2" end="2"/>
                                            </p:txEl>
                                          </p:spTgt>
                                        </p:tgtEl>
                                        <p:attrNameLst>
                                          <p:attrName>style.visibility</p:attrName>
                                        </p:attrNameLst>
                                      </p:cBhvr>
                                      <p:to>
                                        <p:strVal val="visible"/>
                                      </p:to>
                                    </p:set>
                                    <p:anim calcmode="lin" valueType="num">
                                      <p:cBhvr>
                                        <p:cTn id="23" dur="1000" fill="hold"/>
                                        <p:tgtEl>
                                          <p:spTgt spid="819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19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19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819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194">
                                            <p:txEl>
                                              <p:pRg st="3" end="3"/>
                                            </p:txEl>
                                          </p:spTgt>
                                        </p:tgtEl>
                                        <p:attrNameLst>
                                          <p:attrName>style.visibility</p:attrName>
                                        </p:attrNameLst>
                                      </p:cBhvr>
                                      <p:to>
                                        <p:strVal val="visible"/>
                                      </p:to>
                                    </p:set>
                                    <p:anim calcmode="lin" valueType="num">
                                      <p:cBhvr>
                                        <p:cTn id="31" dur="1000" fill="hold"/>
                                        <p:tgtEl>
                                          <p:spTgt spid="819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19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19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819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194">
                                            <p:txEl>
                                              <p:pRg st="4" end="4"/>
                                            </p:txEl>
                                          </p:spTgt>
                                        </p:tgtEl>
                                        <p:attrNameLst>
                                          <p:attrName>style.visibility</p:attrName>
                                        </p:attrNameLst>
                                      </p:cBhvr>
                                      <p:to>
                                        <p:strVal val="visible"/>
                                      </p:to>
                                    </p:set>
                                    <p:anim calcmode="lin" valueType="num">
                                      <p:cBhvr>
                                        <p:cTn id="39" dur="1000" fill="hold"/>
                                        <p:tgtEl>
                                          <p:spTgt spid="819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819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819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819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194">
                                            <p:txEl>
                                              <p:pRg st="5" end="5"/>
                                            </p:txEl>
                                          </p:spTgt>
                                        </p:tgtEl>
                                        <p:attrNameLst>
                                          <p:attrName>style.visibility</p:attrName>
                                        </p:attrNameLst>
                                      </p:cBhvr>
                                      <p:to>
                                        <p:strVal val="visible"/>
                                      </p:to>
                                    </p:set>
                                    <p:anim calcmode="lin" valueType="num">
                                      <p:cBhvr>
                                        <p:cTn id="47" dur="1000" fill="hold"/>
                                        <p:tgtEl>
                                          <p:spTgt spid="819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819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819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819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194">
                                            <p:txEl>
                                              <p:pRg st="6" end="6"/>
                                            </p:txEl>
                                          </p:spTgt>
                                        </p:tgtEl>
                                        <p:attrNameLst>
                                          <p:attrName>style.visibility</p:attrName>
                                        </p:attrNameLst>
                                      </p:cBhvr>
                                      <p:to>
                                        <p:strVal val="visible"/>
                                      </p:to>
                                    </p:set>
                                    <p:anim calcmode="lin" valueType="num">
                                      <p:cBhvr>
                                        <p:cTn id="55" dur="1000" fill="hold"/>
                                        <p:tgtEl>
                                          <p:spTgt spid="819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819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819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819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8194">
                                            <p:txEl>
                                              <p:pRg st="7" end="7"/>
                                            </p:txEl>
                                          </p:spTgt>
                                        </p:tgtEl>
                                        <p:attrNameLst>
                                          <p:attrName>style.visibility</p:attrName>
                                        </p:attrNameLst>
                                      </p:cBhvr>
                                      <p:to>
                                        <p:strVal val="visible"/>
                                      </p:to>
                                    </p:set>
                                    <p:anim calcmode="lin" valueType="num">
                                      <p:cBhvr>
                                        <p:cTn id="63" dur="1000" fill="hold"/>
                                        <p:tgtEl>
                                          <p:spTgt spid="819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8194">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8194">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819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8194">
                                            <p:txEl>
                                              <p:pRg st="8" end="8"/>
                                            </p:txEl>
                                          </p:spTgt>
                                        </p:tgtEl>
                                        <p:attrNameLst>
                                          <p:attrName>style.visibility</p:attrName>
                                        </p:attrNameLst>
                                      </p:cBhvr>
                                      <p:to>
                                        <p:strVal val="visible"/>
                                      </p:to>
                                    </p:set>
                                    <p:anim calcmode="lin" valueType="num">
                                      <p:cBhvr>
                                        <p:cTn id="71" dur="1000" fill="hold"/>
                                        <p:tgtEl>
                                          <p:spTgt spid="8194">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8194">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8194">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81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71513" y="252413"/>
            <a:ext cx="12295187" cy="1174750"/>
          </a:xfrm>
        </p:spPr>
        <p:txBody>
          <a:bodyPr/>
          <a:lstStyle/>
          <a:p>
            <a:pPr>
              <a:lnSpc>
                <a:spcPct val="100000"/>
              </a:lnSpc>
            </a:pPr>
            <a:r>
              <a:rPr lang="en-US" altLang="en-US" sz="5200" b="1" dirty="0">
                <a:solidFill>
                  <a:srgbClr val="663300"/>
                </a:solidFill>
                <a:latin typeface="Times New Roman" pitchFamily="18" charset="0"/>
                <a:cs typeface="Times New Roman" pitchFamily="18" charset="0"/>
                <a:sym typeface="Times New Roman" pitchFamily="18" charset="0"/>
              </a:rPr>
              <a:t>Taking the Control over </a:t>
            </a:r>
            <a:r>
              <a:rPr lang="en-US" altLang="en-US" sz="5200" b="1" dirty="0" smtClean="0">
                <a:solidFill>
                  <a:srgbClr val="663300"/>
                </a:solidFill>
                <a:latin typeface="Times New Roman" pitchFamily="18" charset="0"/>
                <a:cs typeface="Times New Roman" pitchFamily="18" charset="0"/>
                <a:sym typeface="Times New Roman" pitchFamily="18" charset="0"/>
              </a:rPr>
              <a:t>Temptation &amp; Sin</a:t>
            </a:r>
            <a:endParaRPr lang="en-US" altLang="en-US" dirty="0">
              <a:solidFill>
                <a:srgbClr val="663300"/>
              </a:solidFill>
            </a:endParaRPr>
          </a:p>
        </p:txBody>
      </p:sp>
      <p:sp>
        <p:nvSpPr>
          <p:cNvPr id="9218" name="Rectangle 2"/>
          <p:cNvSpPr>
            <a:spLocks noGrp="1" noChangeArrowheads="1"/>
          </p:cNvSpPr>
          <p:nvPr>
            <p:ph type="body" idx="1"/>
          </p:nvPr>
        </p:nvSpPr>
        <p:spPr>
          <a:xfrm>
            <a:off x="787400" y="1636713"/>
            <a:ext cx="12157075" cy="7824787"/>
          </a:xfrm>
        </p:spPr>
        <p:txBody>
          <a:bodyPr anchor="t"/>
          <a:lstStyle/>
          <a:p>
            <a:pPr marL="363538" indent="-363538" defTabSz="477838">
              <a:spcBef>
                <a:spcPts val="2900"/>
              </a:spcBef>
              <a:buSzPct val="45000"/>
              <a:buFont typeface="American Typewriter" charset="0"/>
              <a:buBlip>
                <a:blip r:embed="rId2"/>
              </a:buBlip>
            </a:pPr>
            <a:r>
              <a:rPr lang="en-US" altLang="en-US" sz="4000" dirty="0">
                <a:solidFill>
                  <a:srgbClr val="000000"/>
                </a:solidFill>
                <a:latin typeface="Times New Roman" panose="02020603050405020304" pitchFamily="18" charset="0"/>
                <a:cs typeface="Times New Roman" panose="02020603050405020304" pitchFamily="18" charset="0"/>
              </a:rPr>
              <a:t>Practical steps to break the hold of sin &amp; temptation</a:t>
            </a:r>
          </a:p>
          <a:p>
            <a:pPr marL="728663" lvl="1" indent="-365125" defTabSz="477838">
              <a:spcBef>
                <a:spcPts val="2900"/>
              </a:spcBef>
              <a:buSzPct val="45000"/>
              <a:buFont typeface="American Typewriter" charset="0"/>
              <a:buBlip>
                <a:blip r:embed="rId2"/>
              </a:buBlip>
            </a:pPr>
            <a:r>
              <a:rPr lang="en-US" altLang="en-US" sz="3400" dirty="0">
                <a:solidFill>
                  <a:srgbClr val="000000"/>
                </a:solidFill>
                <a:latin typeface="Times New Roman" panose="02020603050405020304" pitchFamily="18" charset="0"/>
                <a:cs typeface="Times New Roman" panose="02020603050405020304" pitchFamily="18" charset="0"/>
              </a:rPr>
              <a:t>Own the problem of sin (</a:t>
            </a:r>
            <a:r>
              <a:rPr lang="en-US" altLang="en-US" sz="3400" b="1" i="1" dirty="0">
                <a:solidFill>
                  <a:srgbClr val="C00000"/>
                </a:solidFill>
                <a:latin typeface="Times New Roman" panose="02020603050405020304" pitchFamily="18" charset="0"/>
                <a:cs typeface="Times New Roman" panose="02020603050405020304" pitchFamily="18" charset="0"/>
              </a:rPr>
              <a:t>Psalm 32:5</a:t>
            </a:r>
            <a:r>
              <a:rPr lang="en-US" altLang="en-US" sz="3400" dirty="0">
                <a:solidFill>
                  <a:srgbClr val="000000"/>
                </a:solidFill>
                <a:latin typeface="Times New Roman" panose="02020603050405020304" pitchFamily="18" charset="0"/>
                <a:cs typeface="Times New Roman" panose="02020603050405020304" pitchFamily="18" charset="0"/>
              </a:rPr>
              <a:t>)</a:t>
            </a:r>
          </a:p>
          <a:p>
            <a:pPr marL="728663" lvl="1" indent="-365125" defTabSz="477838">
              <a:spcBef>
                <a:spcPts val="2900"/>
              </a:spcBef>
              <a:buSzPct val="45000"/>
              <a:buFont typeface="American Typewriter" charset="0"/>
              <a:buBlip>
                <a:blip r:embed="rId2"/>
              </a:buBlip>
            </a:pPr>
            <a:r>
              <a:rPr lang="en-US" altLang="en-US" sz="3400" dirty="0">
                <a:solidFill>
                  <a:srgbClr val="000000"/>
                </a:solidFill>
                <a:latin typeface="Times New Roman" panose="02020603050405020304" pitchFamily="18" charset="0"/>
                <a:cs typeface="Times New Roman" panose="02020603050405020304" pitchFamily="18" charset="0"/>
              </a:rPr>
              <a:t>Humble self before God (</a:t>
            </a:r>
            <a:r>
              <a:rPr lang="en-US" altLang="en-US" sz="3400" b="1" i="1" dirty="0">
                <a:solidFill>
                  <a:srgbClr val="C00000"/>
                </a:solidFill>
                <a:latin typeface="Times New Roman" panose="02020603050405020304" pitchFamily="18" charset="0"/>
                <a:cs typeface="Times New Roman" panose="02020603050405020304" pitchFamily="18" charset="0"/>
              </a:rPr>
              <a:t>Luke 15:18-19, 21</a:t>
            </a:r>
            <a:r>
              <a:rPr lang="en-US" altLang="en-US" sz="3400" dirty="0">
                <a:solidFill>
                  <a:srgbClr val="000000"/>
                </a:solidFill>
                <a:latin typeface="Times New Roman" panose="02020603050405020304" pitchFamily="18" charset="0"/>
                <a:cs typeface="Times New Roman" panose="02020603050405020304" pitchFamily="18" charset="0"/>
              </a:rPr>
              <a:t>; </a:t>
            </a:r>
            <a:r>
              <a:rPr lang="en-US" altLang="en-US" sz="3400" b="1" i="1" dirty="0">
                <a:solidFill>
                  <a:srgbClr val="C00000"/>
                </a:solidFill>
                <a:latin typeface="Times New Roman" panose="02020603050405020304" pitchFamily="18" charset="0"/>
                <a:cs typeface="Times New Roman" panose="02020603050405020304" pitchFamily="18" charset="0"/>
              </a:rPr>
              <a:t>Psalm 51:17</a:t>
            </a:r>
            <a:r>
              <a:rPr lang="en-US" altLang="en-US" sz="3400" dirty="0">
                <a:solidFill>
                  <a:srgbClr val="000000"/>
                </a:solidFill>
                <a:latin typeface="Times New Roman" panose="02020603050405020304" pitchFamily="18" charset="0"/>
                <a:cs typeface="Times New Roman" panose="02020603050405020304" pitchFamily="18" charset="0"/>
              </a:rPr>
              <a:t>)</a:t>
            </a:r>
          </a:p>
          <a:p>
            <a:pPr marL="728663" lvl="1" indent="-365125" defTabSz="477838">
              <a:spcBef>
                <a:spcPts val="2900"/>
              </a:spcBef>
              <a:buSzPct val="45000"/>
              <a:buFont typeface="American Typewriter" charset="0"/>
              <a:buBlip>
                <a:blip r:embed="rId2"/>
              </a:buBlip>
            </a:pPr>
            <a:r>
              <a:rPr lang="en-US" altLang="en-US" sz="3400" dirty="0">
                <a:solidFill>
                  <a:srgbClr val="000000"/>
                </a:solidFill>
                <a:latin typeface="Times New Roman" panose="02020603050405020304" pitchFamily="18" charset="0"/>
                <a:cs typeface="Times New Roman" panose="02020603050405020304" pitchFamily="18" charset="0"/>
              </a:rPr>
              <a:t>Correct </a:t>
            </a:r>
            <a:r>
              <a:rPr lang="en-US" altLang="en-US" sz="3400" dirty="0" smtClean="0">
                <a:solidFill>
                  <a:srgbClr val="000000"/>
                </a:solidFill>
                <a:latin typeface="Times New Roman" panose="02020603050405020304" pitchFamily="18" charset="0"/>
                <a:cs typeface="Times New Roman" panose="02020603050405020304" pitchFamily="18" charset="0"/>
              </a:rPr>
              <a:t>association</a:t>
            </a:r>
            <a:r>
              <a:rPr lang="en-US" altLang="en-US" sz="3400" dirty="0" smtClean="0">
                <a:solidFill>
                  <a:srgbClr val="000000"/>
                </a:solidFill>
                <a:latin typeface="Times New Roman" panose="02020603050405020304" pitchFamily="18" charset="0"/>
                <a:cs typeface="Times New Roman" panose="02020603050405020304" pitchFamily="18" charset="0"/>
              </a:rPr>
              <a:t>s </a:t>
            </a:r>
            <a:r>
              <a:rPr lang="en-US" altLang="en-US" sz="3400" dirty="0">
                <a:solidFill>
                  <a:srgbClr val="000000"/>
                </a:solidFill>
                <a:latin typeface="Times New Roman" panose="02020603050405020304" pitchFamily="18" charset="0"/>
                <a:cs typeface="Times New Roman" panose="02020603050405020304" pitchFamily="18" charset="0"/>
              </a:rPr>
              <a:t>(</a:t>
            </a:r>
            <a:r>
              <a:rPr lang="en-US" altLang="en-US" sz="3400" b="1" i="1" dirty="0">
                <a:solidFill>
                  <a:srgbClr val="C00000"/>
                </a:solidFill>
                <a:latin typeface="Times New Roman" panose="02020603050405020304" pitchFamily="18" charset="0"/>
                <a:cs typeface="Times New Roman" panose="02020603050405020304" pitchFamily="18" charset="0"/>
              </a:rPr>
              <a:t>1 Corinthians 15:33</a:t>
            </a:r>
            <a:r>
              <a:rPr lang="en-US" altLang="en-US" sz="3400" dirty="0">
                <a:solidFill>
                  <a:srgbClr val="000000"/>
                </a:solidFill>
                <a:latin typeface="Times New Roman" panose="02020603050405020304" pitchFamily="18" charset="0"/>
                <a:cs typeface="Times New Roman" panose="02020603050405020304" pitchFamily="18" charset="0"/>
              </a:rPr>
              <a:t>; </a:t>
            </a:r>
            <a:r>
              <a:rPr lang="en-US" altLang="en-US" sz="3400" b="1" i="1" dirty="0">
                <a:solidFill>
                  <a:srgbClr val="C00000"/>
                </a:solidFill>
                <a:latin typeface="Times New Roman" panose="02020603050405020304" pitchFamily="18" charset="0"/>
                <a:cs typeface="Times New Roman" panose="02020603050405020304" pitchFamily="18" charset="0"/>
              </a:rPr>
              <a:t>Proverbs 13:20</a:t>
            </a:r>
            <a:r>
              <a:rPr lang="en-US" altLang="en-US" sz="3400" dirty="0">
                <a:solidFill>
                  <a:srgbClr val="000000"/>
                </a:solidFill>
                <a:latin typeface="Times New Roman" panose="02020603050405020304" pitchFamily="18" charset="0"/>
                <a:cs typeface="Times New Roman" panose="02020603050405020304" pitchFamily="18" charset="0"/>
              </a:rPr>
              <a:t>)</a:t>
            </a:r>
          </a:p>
          <a:p>
            <a:pPr marL="728663" lvl="1" indent="-365125" defTabSz="477838">
              <a:spcBef>
                <a:spcPts val="2900"/>
              </a:spcBef>
              <a:buSzPct val="45000"/>
              <a:buFont typeface="American Typewriter" charset="0"/>
              <a:buBlip>
                <a:blip r:embed="rId2"/>
              </a:buBlip>
            </a:pPr>
            <a:r>
              <a:rPr lang="en-US" altLang="en-US" sz="3400" dirty="0" smtClean="0">
                <a:solidFill>
                  <a:srgbClr val="000000"/>
                </a:solidFill>
                <a:latin typeface="Times New Roman" panose="02020603050405020304" pitchFamily="18" charset="0"/>
                <a:cs typeface="Times New Roman" panose="02020603050405020304" pitchFamily="18" charset="0"/>
              </a:rPr>
              <a:t>Perceive </a:t>
            </a:r>
            <a:r>
              <a:rPr lang="en-US" altLang="en-US" sz="3400" dirty="0">
                <a:solidFill>
                  <a:srgbClr val="000000"/>
                </a:solidFill>
                <a:latin typeface="Times New Roman" panose="02020603050405020304" pitchFamily="18" charset="0"/>
                <a:cs typeface="Times New Roman" panose="02020603050405020304" pitchFamily="18" charset="0"/>
              </a:rPr>
              <a:t>devastating effects of sin (</a:t>
            </a:r>
            <a:r>
              <a:rPr lang="en-US" altLang="en-US" sz="3400" b="1" i="1" dirty="0" smtClean="0">
                <a:solidFill>
                  <a:srgbClr val="C00000"/>
                </a:solidFill>
                <a:latin typeface="Times New Roman" panose="02020603050405020304" pitchFamily="18" charset="0"/>
                <a:cs typeface="Times New Roman" panose="02020603050405020304" pitchFamily="18" charset="0"/>
              </a:rPr>
              <a:t>Psa. </a:t>
            </a:r>
            <a:r>
              <a:rPr lang="en-US" altLang="en-US" sz="3400" b="1" i="1" dirty="0">
                <a:solidFill>
                  <a:srgbClr val="C00000"/>
                </a:solidFill>
                <a:latin typeface="Times New Roman" panose="02020603050405020304" pitchFamily="18" charset="0"/>
                <a:cs typeface="Times New Roman" panose="02020603050405020304" pitchFamily="18" charset="0"/>
              </a:rPr>
              <a:t>34:21</a:t>
            </a:r>
            <a:r>
              <a:rPr lang="en-US" altLang="en-US" sz="3400" dirty="0">
                <a:solidFill>
                  <a:srgbClr val="000000"/>
                </a:solidFill>
                <a:latin typeface="Times New Roman" panose="02020603050405020304" pitchFamily="18" charset="0"/>
                <a:cs typeface="Times New Roman" panose="02020603050405020304" pitchFamily="18" charset="0"/>
              </a:rPr>
              <a:t>; </a:t>
            </a:r>
            <a:r>
              <a:rPr lang="en-US" altLang="en-US" sz="3400" b="1" i="1" dirty="0">
                <a:solidFill>
                  <a:srgbClr val="C00000"/>
                </a:solidFill>
                <a:latin typeface="Times New Roman" panose="02020603050405020304" pitchFamily="18" charset="0"/>
                <a:cs typeface="Times New Roman" panose="02020603050405020304" pitchFamily="18" charset="0"/>
              </a:rPr>
              <a:t>Prov. 11:3</a:t>
            </a:r>
            <a:r>
              <a:rPr lang="en-US" altLang="en-US" sz="3400" dirty="0">
                <a:solidFill>
                  <a:srgbClr val="000000"/>
                </a:solidFill>
                <a:latin typeface="Times New Roman" panose="02020603050405020304" pitchFamily="18" charset="0"/>
                <a:cs typeface="Times New Roman" panose="02020603050405020304" pitchFamily="18" charset="0"/>
              </a:rPr>
              <a:t>; </a:t>
            </a:r>
            <a:r>
              <a:rPr lang="en-US" altLang="en-US" sz="3400" b="1" i="1" dirty="0">
                <a:solidFill>
                  <a:srgbClr val="C00000"/>
                </a:solidFill>
                <a:latin typeface="Times New Roman" panose="02020603050405020304" pitchFamily="18" charset="0"/>
                <a:cs typeface="Times New Roman" panose="02020603050405020304" pitchFamily="18" charset="0"/>
              </a:rPr>
              <a:t>8:36</a:t>
            </a:r>
            <a:r>
              <a:rPr lang="en-US" altLang="en-US" sz="3400" dirty="0">
                <a:solidFill>
                  <a:srgbClr val="000000"/>
                </a:solidFill>
                <a:latin typeface="Times New Roman" panose="02020603050405020304" pitchFamily="18" charset="0"/>
                <a:cs typeface="Times New Roman" panose="02020603050405020304" pitchFamily="18" charset="0"/>
              </a:rPr>
              <a:t>)</a:t>
            </a:r>
          </a:p>
          <a:p>
            <a:pPr marL="728663" lvl="1" indent="-365125" defTabSz="477838">
              <a:spcBef>
                <a:spcPts val="2900"/>
              </a:spcBef>
              <a:buSzPct val="45000"/>
              <a:buFont typeface="American Typewriter" charset="0"/>
              <a:buBlip>
                <a:blip r:embed="rId2"/>
              </a:buBlip>
            </a:pPr>
            <a:r>
              <a:rPr lang="en-US" altLang="en-US" sz="3400" dirty="0">
                <a:solidFill>
                  <a:srgbClr val="000000"/>
                </a:solidFill>
                <a:latin typeface="Times New Roman" panose="02020603050405020304" pitchFamily="18" charset="0"/>
                <a:cs typeface="Times New Roman" panose="02020603050405020304" pitchFamily="18" charset="0"/>
              </a:rPr>
              <a:t>Replace the wrong with godly ways (</a:t>
            </a:r>
            <a:r>
              <a:rPr lang="en-US" altLang="en-US" sz="3400" b="1" i="1" dirty="0" err="1" smtClean="0">
                <a:solidFill>
                  <a:srgbClr val="C00000"/>
                </a:solidFill>
                <a:latin typeface="Times New Roman" panose="02020603050405020304" pitchFamily="18" charset="0"/>
                <a:cs typeface="Times New Roman" panose="02020603050405020304" pitchFamily="18" charset="0"/>
              </a:rPr>
              <a:t>Lk</a:t>
            </a:r>
            <a:r>
              <a:rPr lang="en-US" altLang="en-US" sz="3400" b="1" i="1" dirty="0" smtClean="0">
                <a:solidFill>
                  <a:srgbClr val="C00000"/>
                </a:solidFill>
                <a:latin typeface="Times New Roman" panose="02020603050405020304" pitchFamily="18" charset="0"/>
                <a:cs typeface="Times New Roman" panose="02020603050405020304" pitchFamily="18" charset="0"/>
              </a:rPr>
              <a:t>. </a:t>
            </a:r>
            <a:r>
              <a:rPr lang="en-US" altLang="en-US" sz="3400" b="1" i="1" dirty="0">
                <a:solidFill>
                  <a:srgbClr val="C00000"/>
                </a:solidFill>
                <a:latin typeface="Times New Roman" panose="02020603050405020304" pitchFamily="18" charset="0"/>
                <a:cs typeface="Times New Roman" panose="02020603050405020304" pitchFamily="18" charset="0"/>
              </a:rPr>
              <a:t>11:24-26</a:t>
            </a:r>
            <a:r>
              <a:rPr lang="en-US" altLang="en-US" sz="3400" dirty="0">
                <a:solidFill>
                  <a:srgbClr val="000000"/>
                </a:solidFill>
                <a:latin typeface="Times New Roman" panose="02020603050405020304" pitchFamily="18" charset="0"/>
                <a:cs typeface="Times New Roman" panose="02020603050405020304" pitchFamily="18" charset="0"/>
              </a:rPr>
              <a:t>; </a:t>
            </a:r>
            <a:r>
              <a:rPr lang="en-US" altLang="en-US" sz="3400" b="1" i="1" dirty="0">
                <a:solidFill>
                  <a:srgbClr val="C00000"/>
                </a:solidFill>
                <a:latin typeface="Times New Roman" panose="02020603050405020304" pitchFamily="18" charset="0"/>
                <a:cs typeface="Times New Roman" panose="02020603050405020304" pitchFamily="18" charset="0"/>
              </a:rPr>
              <a:t>2 Pet.  3:18</a:t>
            </a:r>
            <a:r>
              <a:rPr lang="en-US" altLang="en-US" sz="3400" dirty="0">
                <a:solidFill>
                  <a:srgbClr val="000000"/>
                </a:solidFill>
                <a:latin typeface="Times New Roman" panose="02020603050405020304" pitchFamily="18" charset="0"/>
                <a:cs typeface="Times New Roman" panose="02020603050405020304" pitchFamily="18" charset="0"/>
              </a:rPr>
              <a:t>)</a:t>
            </a:r>
          </a:p>
          <a:p>
            <a:pPr marL="728663" lvl="1" indent="-365125" defTabSz="477838">
              <a:spcBef>
                <a:spcPts val="2900"/>
              </a:spcBef>
              <a:buSzPct val="45000"/>
              <a:buFont typeface="American Typewriter" charset="0"/>
              <a:buBlip>
                <a:blip r:embed="rId2"/>
              </a:buBlip>
            </a:pPr>
            <a:r>
              <a:rPr lang="en-US" altLang="en-US" sz="3400" dirty="0">
                <a:solidFill>
                  <a:srgbClr val="000000"/>
                </a:solidFill>
                <a:latin typeface="Times New Roman" panose="02020603050405020304" pitchFamily="18" charset="0"/>
                <a:cs typeface="Times New Roman" panose="02020603050405020304" pitchFamily="18" charset="0"/>
              </a:rPr>
              <a:t>Find the joy of righteousness &amp; salvation (</a:t>
            </a:r>
            <a:r>
              <a:rPr lang="en-US" altLang="en-US" sz="3400" b="1" i="1" dirty="0" smtClean="0">
                <a:solidFill>
                  <a:srgbClr val="C00000"/>
                </a:solidFill>
                <a:latin typeface="Times New Roman" panose="02020603050405020304" pitchFamily="18" charset="0"/>
                <a:cs typeface="Times New Roman" panose="02020603050405020304" pitchFamily="18" charset="0"/>
              </a:rPr>
              <a:t>Psa. </a:t>
            </a:r>
            <a:r>
              <a:rPr lang="en-US" altLang="en-US" sz="3400" b="1" i="1" dirty="0">
                <a:solidFill>
                  <a:srgbClr val="C00000"/>
                </a:solidFill>
                <a:latin typeface="Times New Roman" panose="02020603050405020304" pitchFamily="18" charset="0"/>
                <a:cs typeface="Times New Roman" panose="02020603050405020304" pitchFamily="18" charset="0"/>
              </a:rPr>
              <a:t>16:11</a:t>
            </a:r>
            <a:r>
              <a:rPr lang="en-US" altLang="en-US" sz="3400" dirty="0">
                <a:solidFill>
                  <a:srgbClr val="000000"/>
                </a:solidFill>
                <a:latin typeface="Times New Roman" panose="02020603050405020304" pitchFamily="18" charset="0"/>
                <a:cs typeface="Times New Roman" panose="02020603050405020304" pitchFamily="18" charset="0"/>
              </a:rPr>
              <a:t>; </a:t>
            </a:r>
            <a:r>
              <a:rPr lang="en-US" altLang="en-US" sz="3400" b="1" i="1" dirty="0" smtClean="0">
                <a:solidFill>
                  <a:srgbClr val="C00000"/>
                </a:solidFill>
                <a:latin typeface="Times New Roman" panose="02020603050405020304" pitchFamily="18" charset="0"/>
                <a:cs typeface="Times New Roman" panose="02020603050405020304" pitchFamily="18" charset="0"/>
              </a:rPr>
              <a:t>Phil. </a:t>
            </a:r>
            <a:r>
              <a:rPr lang="en-US" altLang="en-US" sz="3400" b="1" i="1" dirty="0">
                <a:solidFill>
                  <a:srgbClr val="C00000"/>
                </a:solidFill>
                <a:latin typeface="Times New Roman" panose="02020603050405020304" pitchFamily="18" charset="0"/>
                <a:cs typeface="Times New Roman" panose="02020603050405020304" pitchFamily="18" charset="0"/>
              </a:rPr>
              <a:t>4:4</a:t>
            </a:r>
            <a:r>
              <a:rPr lang="en-US" altLang="en-US" sz="3400" dirty="0">
                <a:solidFill>
                  <a:srgbClr val="000000"/>
                </a:solidFill>
                <a:latin typeface="Times New Roman" panose="02020603050405020304" pitchFamily="18" charset="0"/>
                <a:cs typeface="Times New Roman" panose="02020603050405020304" pitchFamily="18" charset="0"/>
              </a:rPr>
              <a:t>)</a:t>
            </a:r>
          </a:p>
          <a:p>
            <a:pPr marL="728663" lvl="1" indent="-365125" defTabSz="477838">
              <a:spcBef>
                <a:spcPts val="2900"/>
              </a:spcBef>
              <a:buSzPct val="45000"/>
              <a:buFont typeface="American Typewriter" charset="0"/>
              <a:buBlip>
                <a:blip r:embed="rId2"/>
              </a:buBlip>
            </a:pPr>
            <a:r>
              <a:rPr lang="en-US" altLang="en-US" sz="3400" dirty="0">
                <a:solidFill>
                  <a:srgbClr val="000000"/>
                </a:solidFill>
                <a:latin typeface="Times New Roman" panose="02020603050405020304" pitchFamily="18" charset="0"/>
                <a:cs typeface="Times New Roman" panose="02020603050405020304" pitchFamily="18" charset="0"/>
              </a:rPr>
              <a:t>Study the word of God to hear Him (</a:t>
            </a:r>
            <a:r>
              <a:rPr lang="en-US" altLang="en-US" sz="3400" b="1" i="1" dirty="0">
                <a:solidFill>
                  <a:srgbClr val="C00000"/>
                </a:solidFill>
                <a:latin typeface="Times New Roman" panose="02020603050405020304" pitchFamily="18" charset="0"/>
                <a:cs typeface="Times New Roman" panose="02020603050405020304" pitchFamily="18" charset="0"/>
              </a:rPr>
              <a:t>2 </a:t>
            </a:r>
            <a:r>
              <a:rPr lang="en-US" altLang="en-US" sz="3400" b="1" i="1" dirty="0" smtClean="0">
                <a:solidFill>
                  <a:srgbClr val="C00000"/>
                </a:solidFill>
                <a:latin typeface="Times New Roman" panose="02020603050405020304" pitchFamily="18" charset="0"/>
                <a:cs typeface="Times New Roman" panose="02020603050405020304" pitchFamily="18" charset="0"/>
              </a:rPr>
              <a:t>Tim. </a:t>
            </a:r>
            <a:r>
              <a:rPr lang="en-US" altLang="en-US" sz="3400" b="1" i="1" dirty="0">
                <a:solidFill>
                  <a:srgbClr val="C00000"/>
                </a:solidFill>
                <a:latin typeface="Times New Roman" panose="02020603050405020304" pitchFamily="18" charset="0"/>
                <a:cs typeface="Times New Roman" panose="02020603050405020304" pitchFamily="18" charset="0"/>
              </a:rPr>
              <a:t>2:15</a:t>
            </a:r>
            <a:r>
              <a:rPr lang="en-US" altLang="en-US" sz="3400" dirty="0">
                <a:solidFill>
                  <a:srgbClr val="000000"/>
                </a:solidFill>
                <a:latin typeface="Times New Roman" panose="02020603050405020304" pitchFamily="18" charset="0"/>
                <a:cs typeface="Times New Roman" panose="02020603050405020304" pitchFamily="18" charset="0"/>
              </a:rPr>
              <a:t>; </a:t>
            </a:r>
            <a:r>
              <a:rPr lang="en-US" altLang="en-US" sz="3400" b="1" i="1" dirty="0" smtClean="0">
                <a:solidFill>
                  <a:srgbClr val="C00000"/>
                </a:solidFill>
                <a:latin typeface="Times New Roman" panose="02020603050405020304" pitchFamily="18" charset="0"/>
                <a:cs typeface="Times New Roman" panose="02020603050405020304" pitchFamily="18" charset="0"/>
              </a:rPr>
              <a:t>Jn. </a:t>
            </a:r>
            <a:r>
              <a:rPr lang="en-US" altLang="en-US" sz="3400" b="1" i="1" dirty="0">
                <a:solidFill>
                  <a:srgbClr val="C00000"/>
                </a:solidFill>
                <a:latin typeface="Times New Roman" panose="02020603050405020304" pitchFamily="18" charset="0"/>
                <a:cs typeface="Times New Roman" panose="02020603050405020304" pitchFamily="18" charset="0"/>
              </a:rPr>
              <a:t>17:17</a:t>
            </a:r>
            <a:r>
              <a:rPr lang="en-US" altLang="en-US" sz="3400" dirty="0">
                <a:solidFill>
                  <a:srgbClr val="000000"/>
                </a:solidFill>
                <a:latin typeface="Times New Roman" panose="02020603050405020304" pitchFamily="18" charset="0"/>
                <a:cs typeface="Times New Roman" panose="02020603050405020304" pitchFamily="18" charset="0"/>
              </a:rPr>
              <a:t>)</a:t>
            </a:r>
          </a:p>
          <a:p>
            <a:pPr marL="728663" lvl="1" indent="-365125" defTabSz="477838">
              <a:spcBef>
                <a:spcPts val="2900"/>
              </a:spcBef>
              <a:buSzPct val="45000"/>
              <a:buFont typeface="American Typewriter" charset="0"/>
              <a:buBlip>
                <a:blip r:embed="rId2"/>
              </a:buBlip>
            </a:pPr>
            <a:r>
              <a:rPr lang="en-US" altLang="en-US" sz="3400" dirty="0">
                <a:solidFill>
                  <a:srgbClr val="000000"/>
                </a:solidFill>
                <a:latin typeface="Times New Roman" panose="02020603050405020304" pitchFamily="18" charset="0"/>
                <a:cs typeface="Times New Roman" panose="02020603050405020304" pitchFamily="18" charset="0"/>
              </a:rPr>
              <a:t>Grow in prayer opening the heart to </a:t>
            </a:r>
            <a:r>
              <a:rPr lang="en-US" altLang="en-US" sz="3400" dirty="0" smtClean="0">
                <a:solidFill>
                  <a:srgbClr val="000000"/>
                </a:solidFill>
                <a:latin typeface="Times New Roman" panose="02020603050405020304" pitchFamily="18" charset="0"/>
                <a:cs typeface="Times New Roman" panose="02020603050405020304" pitchFamily="18" charset="0"/>
              </a:rPr>
              <a:t>God (</a:t>
            </a:r>
            <a:r>
              <a:rPr lang="en-US" altLang="en-US" sz="3400" b="1" i="1" dirty="0" smtClean="0">
                <a:solidFill>
                  <a:srgbClr val="C00000"/>
                </a:solidFill>
                <a:latin typeface="Times New Roman" panose="02020603050405020304" pitchFamily="18" charset="0"/>
                <a:cs typeface="Times New Roman" panose="02020603050405020304" pitchFamily="18" charset="0"/>
              </a:rPr>
              <a:t>Eph. </a:t>
            </a:r>
            <a:r>
              <a:rPr lang="en-US" altLang="en-US" sz="3400" b="1" i="1" dirty="0">
                <a:solidFill>
                  <a:srgbClr val="C00000"/>
                </a:solidFill>
                <a:latin typeface="Times New Roman" panose="02020603050405020304" pitchFamily="18" charset="0"/>
                <a:cs typeface="Times New Roman" panose="02020603050405020304" pitchFamily="18" charset="0"/>
              </a:rPr>
              <a:t>6:18</a:t>
            </a:r>
            <a:r>
              <a:rPr lang="en-US" altLang="en-US" sz="3400" dirty="0">
                <a:solidFill>
                  <a:srgbClr val="000000"/>
                </a:solidFill>
                <a:latin typeface="Times New Roman" panose="02020603050405020304" pitchFamily="18" charset="0"/>
                <a:cs typeface="Times New Roman" panose="02020603050405020304" pitchFamily="18" charset="0"/>
              </a:rPr>
              <a:t>; </a:t>
            </a:r>
            <a:r>
              <a:rPr lang="en-US" altLang="en-US" sz="3400" b="1" i="1" dirty="0">
                <a:solidFill>
                  <a:srgbClr val="C00000"/>
                </a:solidFill>
                <a:latin typeface="Times New Roman" panose="02020603050405020304" pitchFamily="18" charset="0"/>
                <a:cs typeface="Times New Roman" panose="02020603050405020304" pitchFamily="18" charset="0"/>
              </a:rPr>
              <a:t>Phil. 4:6</a:t>
            </a:r>
            <a:r>
              <a:rPr lang="en-US" altLang="en-US" sz="3400" dirty="0">
                <a:solidFill>
                  <a:srgbClr val="000000"/>
                </a:solidFill>
                <a:latin typeface="Times New Roman" panose="02020603050405020304" pitchFamily="18" charset="0"/>
                <a:cs typeface="Times New Roman" panose="02020603050405020304" pitchFamily="18" charset="0"/>
              </a:rPr>
              <a:t>)</a:t>
            </a:r>
            <a:endParaRPr lang="en-US" altLang="en-US" sz="3400"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5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218">
                                            <p:txEl>
                                              <p:pRg st="1" end="1"/>
                                            </p:txEl>
                                          </p:spTgt>
                                        </p:tgtEl>
                                        <p:attrNameLst>
                                          <p:attrName>style.visibility</p:attrName>
                                        </p:attrNameLst>
                                      </p:cBhvr>
                                      <p:to>
                                        <p:strVal val="visible"/>
                                      </p:to>
                                    </p:set>
                                    <p:anim calcmode="lin" valueType="num">
                                      <p:cBhvr>
                                        <p:cTn id="14" dur="5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21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2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anim calcmode="lin" valueType="num">
                                      <p:cBhvr>
                                        <p:cTn id="21" dur="5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21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2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218">
                                            <p:txEl>
                                              <p:pRg st="3" end="3"/>
                                            </p:txEl>
                                          </p:spTgt>
                                        </p:tgtEl>
                                        <p:attrNameLst>
                                          <p:attrName>style.visibility</p:attrName>
                                        </p:attrNameLst>
                                      </p:cBhvr>
                                      <p:to>
                                        <p:strVal val="visible"/>
                                      </p:to>
                                    </p:set>
                                    <p:anim calcmode="lin" valueType="num">
                                      <p:cBhvr>
                                        <p:cTn id="28" dur="500" fill="hold"/>
                                        <p:tgtEl>
                                          <p:spTgt spid="921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21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2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218">
                                            <p:txEl>
                                              <p:pRg st="4" end="4"/>
                                            </p:txEl>
                                          </p:spTgt>
                                        </p:tgtEl>
                                        <p:attrNameLst>
                                          <p:attrName>style.visibility</p:attrName>
                                        </p:attrNameLst>
                                      </p:cBhvr>
                                      <p:to>
                                        <p:strVal val="visible"/>
                                      </p:to>
                                    </p:set>
                                    <p:anim calcmode="lin" valueType="num">
                                      <p:cBhvr>
                                        <p:cTn id="35" dur="500" fill="hold"/>
                                        <p:tgtEl>
                                          <p:spTgt spid="921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21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2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218">
                                            <p:txEl>
                                              <p:pRg st="5" end="5"/>
                                            </p:txEl>
                                          </p:spTgt>
                                        </p:tgtEl>
                                        <p:attrNameLst>
                                          <p:attrName>style.visibility</p:attrName>
                                        </p:attrNameLst>
                                      </p:cBhvr>
                                      <p:to>
                                        <p:strVal val="visible"/>
                                      </p:to>
                                    </p:set>
                                    <p:anim calcmode="lin" valueType="num">
                                      <p:cBhvr>
                                        <p:cTn id="42" dur="500" fill="hold"/>
                                        <p:tgtEl>
                                          <p:spTgt spid="921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21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21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218">
                                            <p:txEl>
                                              <p:pRg st="6" end="6"/>
                                            </p:txEl>
                                          </p:spTgt>
                                        </p:tgtEl>
                                        <p:attrNameLst>
                                          <p:attrName>style.visibility</p:attrName>
                                        </p:attrNameLst>
                                      </p:cBhvr>
                                      <p:to>
                                        <p:strVal val="visible"/>
                                      </p:to>
                                    </p:set>
                                    <p:anim calcmode="lin" valueType="num">
                                      <p:cBhvr>
                                        <p:cTn id="49" dur="500" fill="hold"/>
                                        <p:tgtEl>
                                          <p:spTgt spid="921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218">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21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218">
                                            <p:txEl>
                                              <p:pRg st="7" end="7"/>
                                            </p:txEl>
                                          </p:spTgt>
                                        </p:tgtEl>
                                        <p:attrNameLst>
                                          <p:attrName>style.visibility</p:attrName>
                                        </p:attrNameLst>
                                      </p:cBhvr>
                                      <p:to>
                                        <p:strVal val="visible"/>
                                      </p:to>
                                    </p:set>
                                    <p:anim calcmode="lin" valueType="num">
                                      <p:cBhvr>
                                        <p:cTn id="56" dur="500" fill="hold"/>
                                        <p:tgtEl>
                                          <p:spTgt spid="9218">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218">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218">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218">
                                            <p:txEl>
                                              <p:pRg st="8" end="8"/>
                                            </p:txEl>
                                          </p:spTgt>
                                        </p:tgtEl>
                                        <p:attrNameLst>
                                          <p:attrName>style.visibility</p:attrName>
                                        </p:attrNameLst>
                                      </p:cBhvr>
                                      <p:to>
                                        <p:strVal val="visible"/>
                                      </p:to>
                                    </p:set>
                                    <p:anim calcmode="lin" valueType="num">
                                      <p:cBhvr>
                                        <p:cTn id="63" dur="500" fill="hold"/>
                                        <p:tgtEl>
                                          <p:spTgt spid="9218">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218">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2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theme/theme1.xml><?xml version="1.0" encoding="utf-8"?>
<a:theme xmlns:a="http://schemas.openxmlformats.org/drawingml/2006/main" name="Office Theme">
  <a:themeElements>
    <a:clrScheme name="">
      <a:dk1>
        <a:srgbClr val="DCDEE0"/>
      </a:dk1>
      <a:lt1>
        <a:srgbClr val="3E382B"/>
      </a:lt1>
      <a:dk2>
        <a:srgbClr val="131F3E"/>
      </a:dk2>
      <a:lt2>
        <a:srgbClr val="5C5A52"/>
      </a:lt2>
      <a:accent1>
        <a:srgbClr val="80989C"/>
      </a:accent1>
      <a:accent2>
        <a:srgbClr val="A8AB65"/>
      </a:accent2>
      <a:accent3>
        <a:srgbClr val="AAABAF"/>
      </a:accent3>
      <a:accent4>
        <a:srgbClr val="342E23"/>
      </a:accent4>
      <a:accent5>
        <a:srgbClr val="C0CACB"/>
      </a:accent5>
      <a:accent6>
        <a:srgbClr val="989B5B"/>
      </a:accent6>
      <a:hlink>
        <a:srgbClr val="0000FF"/>
      </a:hlink>
      <a:folHlink>
        <a:srgbClr val="FF00FF"/>
      </a:folHlink>
    </a:clrScheme>
    <a:fontScheme name="Office Theme">
      <a:majorFont>
        <a:latin typeface="American Typewriter"/>
        <a:ea typeface="American Typewriter"/>
        <a:cs typeface="American Typewriter"/>
      </a:majorFont>
      <a:minorFont>
        <a:latin typeface="Palatino"/>
        <a:ea typeface="Palatino"/>
        <a:cs typeface="Palatin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8AB65"/>
        </a:solidFill>
        <a:ln w="25400" cap="flat" cmpd="sng" algn="ctr">
          <a:solidFill>
            <a:srgbClr val="82844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6E603B"/>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solidFill>
          <a:srgbClr val="A8AB65"/>
        </a:solidFill>
        <a:ln w="25400" cap="flat" cmpd="sng" algn="ctr">
          <a:solidFill>
            <a:srgbClr val="82844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6E603B"/>
            </a:solidFill>
            <a:effectLst/>
            <a:latin typeface="Palatino" charset="0"/>
            <a:ea typeface="Palatino" charset="0"/>
            <a:cs typeface="Palatino" charset="0"/>
            <a:sym typeface="Palatino" charset="0"/>
          </a:defRPr>
        </a:defPPr>
      </a:lstStyle>
    </a:lnDef>
  </a:objectDefaults>
  <a:extraClrSchemeLst/>
</a:theme>
</file>

<file path=ppt/theme/theme2.xml><?xml version="1.0" encoding="utf-8"?>
<a:theme xmlns:a="http://schemas.openxmlformats.org/drawingml/2006/main" name="Office Theme">
  <a:themeElements>
    <a:clrScheme name="">
      <a:dk1>
        <a:srgbClr val="DCDEE0"/>
      </a:dk1>
      <a:lt1>
        <a:srgbClr val="3E382B"/>
      </a:lt1>
      <a:dk2>
        <a:srgbClr val="131F3E"/>
      </a:dk2>
      <a:lt2>
        <a:srgbClr val="5C5A52"/>
      </a:lt2>
      <a:accent1>
        <a:srgbClr val="80989C"/>
      </a:accent1>
      <a:accent2>
        <a:srgbClr val="A8AB65"/>
      </a:accent2>
      <a:accent3>
        <a:srgbClr val="AAABAF"/>
      </a:accent3>
      <a:accent4>
        <a:srgbClr val="342E23"/>
      </a:accent4>
      <a:accent5>
        <a:srgbClr val="C0CACB"/>
      </a:accent5>
      <a:accent6>
        <a:srgbClr val="989B5B"/>
      </a:accent6>
      <a:hlink>
        <a:srgbClr val="0000FF"/>
      </a:hlink>
      <a:folHlink>
        <a:srgbClr val="FF00FF"/>
      </a:folHlink>
    </a:clrScheme>
    <a:fontScheme name="Office Theme">
      <a:majorFont>
        <a:latin typeface="American Typewriter"/>
        <a:ea typeface="American Typewriter"/>
        <a:cs typeface="American Typewriter"/>
      </a:majorFont>
      <a:minorFont>
        <a:latin typeface="Palatino"/>
        <a:ea typeface="Palatino"/>
        <a:cs typeface="Palatin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8AB65"/>
        </a:solidFill>
        <a:ln w="25400" cap="flat" cmpd="sng" algn="ctr">
          <a:solidFill>
            <a:srgbClr val="82844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6E603B"/>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solidFill>
          <a:srgbClr val="A8AB65"/>
        </a:solidFill>
        <a:ln w="25400" cap="flat" cmpd="sng" algn="ctr">
          <a:solidFill>
            <a:srgbClr val="82844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6E603B"/>
            </a:solidFill>
            <a:effectLst/>
            <a:latin typeface="Palatino" charset="0"/>
            <a:ea typeface="Palatino" charset="0"/>
            <a:cs typeface="Palatino" charset="0"/>
            <a:sym typeface="Palatino" charset="0"/>
          </a:defRPr>
        </a:defPPr>
      </a:lstStyle>
    </a:lnDef>
  </a:objectDefaults>
  <a:extraClrSchemeLst/>
</a:theme>
</file>

<file path=ppt/theme/theme3.xml><?xml version="1.0" encoding="utf-8"?>
<a:theme xmlns:a="http://schemas.openxmlformats.org/drawingml/2006/main" name="Office Theme">
  <a:themeElements>
    <a:clrScheme name="">
      <a:dk1>
        <a:srgbClr val="DCDEE0"/>
      </a:dk1>
      <a:lt1>
        <a:srgbClr val="3E382B"/>
      </a:lt1>
      <a:dk2>
        <a:srgbClr val="131F3E"/>
      </a:dk2>
      <a:lt2>
        <a:srgbClr val="5C5A52"/>
      </a:lt2>
      <a:accent1>
        <a:srgbClr val="80989C"/>
      </a:accent1>
      <a:accent2>
        <a:srgbClr val="A8AB65"/>
      </a:accent2>
      <a:accent3>
        <a:srgbClr val="AAABAF"/>
      </a:accent3>
      <a:accent4>
        <a:srgbClr val="342E23"/>
      </a:accent4>
      <a:accent5>
        <a:srgbClr val="C0CACB"/>
      </a:accent5>
      <a:accent6>
        <a:srgbClr val="989B5B"/>
      </a:accent6>
      <a:hlink>
        <a:srgbClr val="0000FF"/>
      </a:hlink>
      <a:folHlink>
        <a:srgbClr val="FF00FF"/>
      </a:folHlink>
    </a:clrScheme>
    <a:fontScheme name="Office Theme">
      <a:majorFont>
        <a:latin typeface="American Typewriter"/>
        <a:ea typeface="American Typewriter"/>
        <a:cs typeface="American Typewriter"/>
      </a:majorFont>
      <a:minorFont>
        <a:latin typeface="Palatino"/>
        <a:ea typeface="Palatino"/>
        <a:cs typeface="Palatin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8AB65"/>
        </a:solidFill>
        <a:ln w="25400" cap="flat" cmpd="sng" algn="ctr">
          <a:solidFill>
            <a:srgbClr val="82844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6E603B"/>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solidFill>
          <a:srgbClr val="A8AB65"/>
        </a:solidFill>
        <a:ln w="25400" cap="flat" cmpd="sng" algn="ctr">
          <a:solidFill>
            <a:srgbClr val="82844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6E603B"/>
            </a:solidFill>
            <a:effectLst/>
            <a:latin typeface="Palatino" charset="0"/>
            <a:ea typeface="Palatino" charset="0"/>
            <a:cs typeface="Palatino" charset="0"/>
            <a:sym typeface="Palatino" charset="0"/>
          </a:defRPr>
        </a:defPPr>
      </a:lst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C5A52"/>
      </a:dk2>
      <a:lt2>
        <a:srgbClr val="DCDEE0"/>
      </a:lt2>
      <a:accent1>
        <a:srgbClr val="80989C"/>
      </a:accent1>
      <a:accent2>
        <a:srgbClr val="A8AB65"/>
      </a:accent2>
      <a:accent3>
        <a:srgbClr val="FFFFFF"/>
      </a:accent3>
      <a:accent4>
        <a:srgbClr val="000000"/>
      </a:accent4>
      <a:accent5>
        <a:srgbClr val="C0CACB"/>
      </a:accent5>
      <a:accent6>
        <a:srgbClr val="989B5B"/>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350</Words>
  <Application>Microsoft Office PowerPoint</Application>
  <PresentationFormat>Custom</PresentationFormat>
  <Paragraphs>34</Paragraphs>
  <Slides>5</Slides>
  <Notes>0</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Office Theme</vt:lpstr>
      <vt:lpstr>Office Theme</vt:lpstr>
      <vt:lpstr>Office Theme</vt:lpstr>
      <vt:lpstr>Breaking the Hold of Temptation</vt:lpstr>
      <vt:lpstr>James 1:12-18</vt:lpstr>
      <vt:lpstr>Understanding the Process</vt:lpstr>
      <vt:lpstr>Seeing the Nature of Sin &amp; Righteousness</vt:lpstr>
      <vt:lpstr>Taking the Control over Temptation &amp; Sin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Hold of Temptation</dc:title>
  <dc:creator>Harry</dc:creator>
  <cp:lastModifiedBy>Harry</cp:lastModifiedBy>
  <cp:revision>7</cp:revision>
  <dcterms:modified xsi:type="dcterms:W3CDTF">2013-12-15T00:26:54Z</dcterms:modified>
</cp:coreProperties>
</file>