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00"/>
    <a:srgbClr val="573A1D"/>
    <a:srgbClr val="996633"/>
    <a:srgbClr val="FFFF66"/>
    <a:srgbClr val="FFFF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65" d="100"/>
          <a:sy n="65" d="100"/>
        </p:scale>
        <p:origin x="-108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513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 2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FE88C27-B62D-4BC2-9A79-0ADB1EA8A8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83843-4A93-4774-82EC-EE4988A0F7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12550333"/>
      </p:ext>
    </p:extLst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79657-250D-4BFF-BCF2-098EE8CE0E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6640284"/>
      </p:ext>
    </p:extLst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CBA01-4E44-4F44-B665-3BD5DB67B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73362416"/>
      </p:ext>
    </p:extLst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D8D94-9593-45BF-B351-D9291B81E1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866397905"/>
      </p:ext>
    </p:extLst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E0F4E-77BD-43C5-B01D-EE48B65E20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834248605"/>
      </p:ext>
    </p:extLst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F0CDC-A0A5-4D4A-B2A2-200346C019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00196057"/>
      </p:ext>
    </p:extLst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7F429-9441-44DE-A90F-C09B387AD7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82527287"/>
      </p:ext>
    </p:extLst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7E486-F39E-44AC-A7B5-3F970D6391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6734929"/>
      </p:ext>
    </p:extLst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8CFC5-61D5-4952-965A-662D6879FA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64404193"/>
      </p:ext>
    </p:extLst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92EA6-8F74-40CC-9365-00C97C5C2E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1893024"/>
      </p:ext>
    </p:extLst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6633"/>
            </a:gs>
            <a:gs pos="50000">
              <a:srgbClr val="573A1D"/>
            </a:gs>
            <a:gs pos="100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AA088CC-3D74-46EE-8987-1504159474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 uiExpand="1" build="p">
        <p:tmplLst>
          <p:tmpl lvl="1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2" pitchFamily="18" charset="2"/>
        <a:buChar char="ó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ebdings" pitchFamily="18" charset="2"/>
        <a:buChar char="8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90600"/>
            <a:ext cx="9144000" cy="2971800"/>
          </a:xfr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8000" dirty="0" smtClean="0">
                <a:solidFill>
                  <a:srgbClr val="FFFF00"/>
                </a:solidFill>
                <a:latin typeface="Times New Roman" pitchFamily="18" charset="0"/>
              </a:rPr>
              <a:t>Actions Compelled by Love</a:t>
            </a:r>
            <a:endParaRPr lang="en-US" altLang="en-US" sz="80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3953470"/>
            <a:ext cx="91440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000" b="1" i="1" dirty="0" smtClean="0">
                <a:latin typeface="Times New Roman" pitchFamily="18" charset="0"/>
              </a:rPr>
              <a:t>2</a:t>
            </a:r>
            <a:r>
              <a:rPr lang="en-US" altLang="en-US" sz="5000" b="1" i="1" baseline="30000" dirty="0" smtClean="0">
                <a:latin typeface="Times New Roman" pitchFamily="18" charset="0"/>
              </a:rPr>
              <a:t>nd</a:t>
            </a:r>
            <a:r>
              <a:rPr lang="en-US" altLang="en-US" sz="5000" b="1" i="1" dirty="0" smtClean="0">
                <a:latin typeface="Times New Roman" pitchFamily="18" charset="0"/>
              </a:rPr>
              <a:t> Corinthians </a:t>
            </a:r>
            <a:r>
              <a:rPr lang="en-US" altLang="en-US" sz="5000" b="1" i="1" dirty="0">
                <a:latin typeface="Times New Roman" pitchFamily="18" charset="0"/>
              </a:rPr>
              <a:t>5:14-15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431925"/>
          </a:xfrm>
        </p:spPr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baseline="30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Corinthians 5:14-15</a:t>
            </a:r>
            <a:endParaRPr lang="en-US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7478" y="13716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love of Christ compels us, because we judge thus: that if One died for all, then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died; 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He died for all, that those who live should live no longer for themselves, but for Him who died for them and rose again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--- NKJV ---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114800"/>
            <a:ext cx="9144000" cy="2743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538">
              <a:lnSpc>
                <a:spcPct val="93000"/>
              </a:lnSpc>
            </a:pPr>
            <a:r>
              <a:rPr lang="en-US" sz="3200" b="1" baseline="30000" dirty="0" smtClean="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dirty="0" smtClean="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love of Christ controls us, because we have concluded this: that one has died for all, therefore all have died; </a:t>
            </a:r>
            <a:r>
              <a:rPr lang="en-US" sz="3200" b="1" baseline="30000" dirty="0" smtClean="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3200" dirty="0" smtClean="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he died for all, that those who live might no longer live for themselves but for him who for their sake died and was raised.  --- ESV ---</a:t>
            </a:r>
          </a:p>
        </p:txBody>
      </p:sp>
    </p:spTree>
    <p:extLst>
      <p:ext uri="{BB962C8B-B14F-4D97-AF65-F5344CB8AC3E}">
        <p14:creationId xmlns:p14="http://schemas.microsoft.com/office/powerpoint/2010/main" xmlns="" val="1036341936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31925"/>
          </a:xfrm>
        </p:spPr>
        <p:txBody>
          <a:bodyPr/>
          <a:lstStyle/>
          <a:p>
            <a:r>
              <a:rPr lang="en-US" altLang="en-US" sz="4800" dirty="0">
                <a:solidFill>
                  <a:srgbClr val="FFFF00"/>
                </a:solidFill>
                <a:latin typeface="Times New Roman" pitchFamily="18" charset="0"/>
              </a:rPr>
              <a:t>Love </a:t>
            </a:r>
            <a:r>
              <a:rPr lang="en-US" altLang="en-US" sz="4800" dirty="0" smtClean="0">
                <a:solidFill>
                  <a:srgbClr val="FFFF00"/>
                </a:solidFill>
                <a:latin typeface="Times New Roman" pitchFamily="18" charset="0"/>
              </a:rPr>
              <a:t>Compels Our Action in…</a:t>
            </a:r>
            <a:endParaRPr lang="en-US" altLang="en-US" sz="48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91600" cy="5638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Font typeface="Wingdings" pitchFamily="2" charset="2"/>
              <a:buChar char="l"/>
            </a:pPr>
            <a:r>
              <a:rPr lang="en-US" altLang="en-US" sz="3400" dirty="0" smtClean="0">
                <a:latin typeface="Book Antiqua" pitchFamily="18" charset="0"/>
              </a:rPr>
              <a:t>Keeping </a:t>
            </a:r>
            <a:r>
              <a:rPr lang="en-US" altLang="en-US" sz="3400" dirty="0">
                <a:latin typeface="Book Antiqua" pitchFamily="18" charset="0"/>
              </a:rPr>
              <a:t>His Commandments (</a:t>
            </a:r>
            <a:r>
              <a:rPr lang="en-US" altLang="en-US" sz="3400" b="1" i="1" dirty="0" smtClean="0">
                <a:solidFill>
                  <a:srgbClr val="FFFF00"/>
                </a:solidFill>
                <a:latin typeface="Book Antiqua" pitchFamily="18" charset="0"/>
              </a:rPr>
              <a:t>John </a:t>
            </a:r>
            <a:r>
              <a:rPr lang="en-US" altLang="en-US" sz="3400" b="1" i="1" dirty="0">
                <a:solidFill>
                  <a:srgbClr val="FFFF00"/>
                </a:solidFill>
                <a:latin typeface="Book Antiqua" pitchFamily="18" charset="0"/>
              </a:rPr>
              <a:t>14:15</a:t>
            </a:r>
            <a:r>
              <a:rPr lang="en-US" altLang="en-US" sz="3400" dirty="0">
                <a:latin typeface="Book Antiqua" pitchFamily="18" charset="0"/>
              </a:rPr>
              <a:t>)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</a:rPr>
              <a:t>John </a:t>
            </a: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14:21, </a:t>
            </a: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</a:rPr>
              <a:t>23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</a:rPr>
              <a:t>1 Jn. 2:5; 5:3  </a:t>
            </a:r>
            <a:r>
              <a:rPr lang="en-US" altLang="en-US" sz="3000" dirty="0" smtClean="0">
                <a:solidFill>
                  <a:srgbClr val="FFFF00"/>
                </a:solidFill>
                <a:latin typeface="Book Antiqua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  <a:sym typeface="Wingdings" panose="05000000000000000000" pitchFamily="2" charset="2"/>
              </a:rPr>
              <a:t>  </a:t>
            </a:r>
            <a:r>
              <a:rPr lang="en-US" altLang="en-US" sz="3000" dirty="0" smtClean="0">
                <a:solidFill>
                  <a:srgbClr val="92D050"/>
                </a:solidFill>
                <a:latin typeface="Book Antiqua" pitchFamily="18" charset="0"/>
                <a:sym typeface="Wingdings" panose="05000000000000000000" pitchFamily="2" charset="2"/>
              </a:rPr>
              <a:t>Not perfected in fear </a:t>
            </a: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  <a:sym typeface="Wingdings" panose="05000000000000000000" pitchFamily="2" charset="2"/>
              </a:rPr>
              <a:t>1 Jn. 4:18</a:t>
            </a:r>
            <a:endParaRPr lang="en-US" altLang="en-US" sz="3000" dirty="0">
              <a:solidFill>
                <a:srgbClr val="FFFF66"/>
              </a:solidFill>
              <a:latin typeface="Book Antiqua" pitchFamily="18" charset="0"/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Col. </a:t>
            </a: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</a:rPr>
              <a:t>3:12-17	  </a:t>
            </a:r>
            <a:r>
              <a:rPr lang="en-US" altLang="en-US" sz="3000" dirty="0" smtClean="0">
                <a:latin typeface="Book Antiqua" pitchFamily="18" charset="0"/>
              </a:rPr>
              <a:t>Obedient love of God leads to…</a:t>
            </a:r>
            <a:endParaRPr lang="en-US" altLang="en-US" sz="3000" dirty="0">
              <a:solidFill>
                <a:srgbClr val="FFFF66"/>
              </a:solidFill>
              <a:latin typeface="Book Antiqua" pitchFamily="18" charset="0"/>
            </a:endParaRPr>
          </a:p>
          <a:p>
            <a:pPr lvl="2"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n-US" altLang="en-US" sz="2800" dirty="0" smtClean="0">
                <a:solidFill>
                  <a:srgbClr val="92D050"/>
                </a:solidFill>
                <a:latin typeface="Book Antiqua" pitchFamily="18" charset="0"/>
              </a:rPr>
              <a:t>Causes right action to </a:t>
            </a:r>
            <a:r>
              <a:rPr lang="en-US" altLang="en-US" sz="2800" dirty="0">
                <a:solidFill>
                  <a:srgbClr val="92D050"/>
                </a:solidFill>
                <a:latin typeface="Book Antiqua" pitchFamily="18" charset="0"/>
              </a:rPr>
              <a:t>our </a:t>
            </a:r>
            <a:r>
              <a:rPr lang="en-US" altLang="en-US" sz="2800" dirty="0" smtClean="0">
                <a:solidFill>
                  <a:srgbClr val="92D050"/>
                </a:solidFill>
                <a:latin typeface="Book Antiqua" pitchFamily="18" charset="0"/>
              </a:rPr>
              <a:t>family </a:t>
            </a:r>
            <a:r>
              <a:rPr lang="en-US" altLang="en-US" sz="2800" dirty="0">
                <a:solidFill>
                  <a:srgbClr val="92D050"/>
                </a:solidFill>
                <a:latin typeface="Book Antiqua" pitchFamily="18" charset="0"/>
              </a:rPr>
              <a:t>(vs. 18-21)</a:t>
            </a:r>
          </a:p>
          <a:p>
            <a:pPr lvl="2"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n-US" altLang="en-US" sz="2800" dirty="0">
                <a:solidFill>
                  <a:srgbClr val="92D050"/>
                </a:solidFill>
                <a:latin typeface="Book Antiqua" pitchFamily="18" charset="0"/>
              </a:rPr>
              <a:t>Affects </a:t>
            </a:r>
            <a:r>
              <a:rPr lang="en-US" altLang="en-US" sz="2800" dirty="0" smtClean="0">
                <a:solidFill>
                  <a:srgbClr val="92D050"/>
                </a:solidFill>
                <a:latin typeface="Book Antiqua" pitchFamily="18" charset="0"/>
              </a:rPr>
              <a:t>action in </a:t>
            </a:r>
            <a:r>
              <a:rPr lang="en-US" altLang="en-US" sz="2800" dirty="0">
                <a:solidFill>
                  <a:srgbClr val="92D050"/>
                </a:solidFill>
                <a:latin typeface="Book Antiqua" pitchFamily="18" charset="0"/>
              </a:rPr>
              <a:t>economic relations (3:22 - 4:1)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Font typeface="Wingdings" pitchFamily="2" charset="2"/>
              <a:buChar char="l"/>
            </a:pPr>
            <a:r>
              <a:rPr lang="en-US" altLang="en-US" sz="3400" dirty="0" smtClean="0">
                <a:latin typeface="Book Antiqua" pitchFamily="18" charset="0"/>
              </a:rPr>
              <a:t>Abstaining </a:t>
            </a:r>
            <a:r>
              <a:rPr lang="en-US" altLang="en-US" sz="3400" dirty="0">
                <a:latin typeface="Book Antiqua" pitchFamily="18" charset="0"/>
              </a:rPr>
              <a:t>from Sin (</a:t>
            </a:r>
            <a:r>
              <a:rPr lang="en-US" altLang="en-US" sz="3400" b="1" i="1" dirty="0">
                <a:solidFill>
                  <a:srgbClr val="FFFF00"/>
                </a:solidFill>
                <a:latin typeface="Book Antiqua" pitchFamily="18" charset="0"/>
              </a:rPr>
              <a:t>1 </a:t>
            </a:r>
            <a:r>
              <a:rPr lang="en-US" altLang="en-US" sz="3400" b="1" i="1" dirty="0" smtClean="0">
                <a:solidFill>
                  <a:srgbClr val="FFFF00"/>
                </a:solidFill>
                <a:latin typeface="Book Antiqua" pitchFamily="18" charset="0"/>
              </a:rPr>
              <a:t>John </a:t>
            </a:r>
            <a:r>
              <a:rPr lang="en-US" altLang="en-US" sz="3400" b="1" i="1" dirty="0">
                <a:solidFill>
                  <a:srgbClr val="FFFF00"/>
                </a:solidFill>
                <a:latin typeface="Book Antiqua" pitchFamily="18" charset="0"/>
              </a:rPr>
              <a:t>2:15-17</a:t>
            </a:r>
            <a:r>
              <a:rPr lang="en-US" altLang="en-US" sz="3400" dirty="0">
                <a:latin typeface="Book Antiqua" pitchFamily="18" charset="0"/>
              </a:rPr>
              <a:t>)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</a:rPr>
              <a:t>Ephesians </a:t>
            </a: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4:17-24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1 </a:t>
            </a: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</a:rPr>
              <a:t>Peter 4:1-4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</a:rPr>
              <a:t>1 Thessalonians 4:3-6</a:t>
            </a:r>
            <a:endParaRPr lang="en-US" altLang="en-US" sz="3000" dirty="0">
              <a:solidFill>
                <a:srgbClr val="FFFF66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31925"/>
          </a:xfrm>
        </p:spPr>
        <p:txBody>
          <a:bodyPr/>
          <a:lstStyle/>
          <a:p>
            <a:r>
              <a:rPr lang="en-US" altLang="en-US" sz="4800" dirty="0">
                <a:solidFill>
                  <a:srgbClr val="FFFF00"/>
                </a:solidFill>
                <a:latin typeface="Times New Roman" pitchFamily="18" charset="0"/>
              </a:rPr>
              <a:t>Love </a:t>
            </a:r>
            <a:r>
              <a:rPr lang="en-US" altLang="en-US" sz="4800" dirty="0" smtClean="0">
                <a:solidFill>
                  <a:srgbClr val="FFFF00"/>
                </a:solidFill>
                <a:latin typeface="Times New Roman" pitchFamily="18" charset="0"/>
              </a:rPr>
              <a:t>Compels Our Action in…</a:t>
            </a:r>
            <a:endParaRPr lang="en-US" altLang="en-US" sz="48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638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700"/>
              </a:spcAft>
              <a:buClr>
                <a:srgbClr val="FFFF00"/>
              </a:buClr>
              <a:buFont typeface="Wingdings" pitchFamily="2" charset="2"/>
              <a:buChar char="l"/>
            </a:pPr>
            <a:r>
              <a:rPr lang="en-US" altLang="en-US" sz="3400" dirty="0" smtClean="0">
                <a:latin typeface="Book Antiqua" pitchFamily="18" charset="0"/>
              </a:rPr>
              <a:t>Trying Doctrine</a:t>
            </a:r>
            <a:r>
              <a:rPr lang="en-US" altLang="en-US" dirty="0" smtClean="0">
                <a:latin typeface="Book Antiqua" pitchFamily="18" charset="0"/>
              </a:rPr>
              <a:t> –</a:t>
            </a:r>
            <a:r>
              <a:rPr lang="en-US" altLang="en-US" sz="2800" dirty="0" smtClean="0">
                <a:latin typeface="Book Antiqua" pitchFamily="18" charset="0"/>
              </a:rPr>
              <a:t> </a:t>
            </a:r>
            <a:r>
              <a:rPr lang="en-US" altLang="en-US" sz="3400" dirty="0" smtClean="0">
                <a:latin typeface="Book Antiqua" pitchFamily="18" charset="0"/>
              </a:rPr>
              <a:t>True or </a:t>
            </a:r>
            <a:r>
              <a:rPr lang="en-US" altLang="en-US" sz="3400" dirty="0">
                <a:latin typeface="Book Antiqua" pitchFamily="18" charset="0"/>
              </a:rPr>
              <a:t>False (</a:t>
            </a:r>
            <a:r>
              <a:rPr lang="en-US" altLang="en-US" sz="3400" b="1" i="1" dirty="0">
                <a:solidFill>
                  <a:srgbClr val="FFFF00"/>
                </a:solidFill>
                <a:latin typeface="Book Antiqua" pitchFamily="18" charset="0"/>
              </a:rPr>
              <a:t>1 </a:t>
            </a:r>
            <a:r>
              <a:rPr lang="en-US" altLang="en-US" sz="3400" b="1" i="1" dirty="0" smtClean="0">
                <a:solidFill>
                  <a:srgbClr val="FFFF00"/>
                </a:solidFill>
                <a:latin typeface="Book Antiqua" pitchFamily="18" charset="0"/>
              </a:rPr>
              <a:t>John </a:t>
            </a:r>
            <a:r>
              <a:rPr lang="en-US" altLang="en-US" sz="3400" b="1" i="1" dirty="0">
                <a:solidFill>
                  <a:srgbClr val="FFFF00"/>
                </a:solidFill>
                <a:latin typeface="Book Antiqua" pitchFamily="18" charset="0"/>
              </a:rPr>
              <a:t>4:1-6</a:t>
            </a:r>
            <a:r>
              <a:rPr lang="en-US" altLang="en-US" sz="3400" dirty="0">
                <a:solidFill>
                  <a:srgbClr val="FFFF66"/>
                </a:solidFill>
                <a:latin typeface="Book Antiqua" pitchFamily="18" charset="0"/>
              </a:rPr>
              <a:t>)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Jude 3-4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3 </a:t>
            </a: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</a:rPr>
              <a:t>John </a:t>
            </a: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9-11</a:t>
            </a:r>
          </a:p>
          <a:p>
            <a:pPr>
              <a:spcBef>
                <a:spcPts val="0"/>
              </a:spcBef>
              <a:spcAft>
                <a:spcPts val="700"/>
              </a:spcAft>
              <a:buClr>
                <a:srgbClr val="FFFF00"/>
              </a:buClr>
              <a:buFont typeface="Wingdings" pitchFamily="2" charset="2"/>
              <a:buChar char="l"/>
            </a:pPr>
            <a:r>
              <a:rPr lang="en-US" altLang="en-US" sz="3400" dirty="0" smtClean="0">
                <a:latin typeface="Book Antiqua" pitchFamily="18" charset="0"/>
              </a:rPr>
              <a:t>Loving </a:t>
            </a:r>
            <a:r>
              <a:rPr lang="en-US" altLang="en-US" sz="3400" dirty="0">
                <a:latin typeface="Book Antiqua" pitchFamily="18" charset="0"/>
              </a:rPr>
              <a:t>One Another (</a:t>
            </a:r>
            <a:r>
              <a:rPr lang="en-US" altLang="en-US" sz="3400" b="1" i="1" dirty="0">
                <a:solidFill>
                  <a:srgbClr val="FFFF00"/>
                </a:solidFill>
                <a:latin typeface="Book Antiqua" pitchFamily="18" charset="0"/>
              </a:rPr>
              <a:t>1 </a:t>
            </a:r>
            <a:r>
              <a:rPr lang="en-US" altLang="en-US" sz="3400" b="1" i="1" dirty="0" smtClean="0">
                <a:solidFill>
                  <a:srgbClr val="FFFF00"/>
                </a:solidFill>
                <a:latin typeface="Book Antiqua" pitchFamily="18" charset="0"/>
              </a:rPr>
              <a:t>John </a:t>
            </a:r>
            <a:r>
              <a:rPr lang="en-US" altLang="en-US" sz="3400" b="1" i="1" dirty="0">
                <a:solidFill>
                  <a:srgbClr val="FFFF00"/>
                </a:solidFill>
                <a:latin typeface="Book Antiqua" pitchFamily="18" charset="0"/>
              </a:rPr>
              <a:t>4:7-12, 19-21</a:t>
            </a:r>
            <a:r>
              <a:rPr lang="en-US" altLang="en-US" sz="3400" dirty="0">
                <a:latin typeface="Book Antiqua" pitchFamily="18" charset="0"/>
              </a:rPr>
              <a:t>)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1 </a:t>
            </a: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</a:rPr>
              <a:t>Corinthians </a:t>
            </a: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13:4-7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</a:rPr>
              <a:t>Proverbs </a:t>
            </a: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10:12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2 </a:t>
            </a: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</a:rPr>
              <a:t>Timothy </a:t>
            </a: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2:24-26</a:t>
            </a:r>
          </a:p>
          <a:p>
            <a:pPr>
              <a:spcBef>
                <a:spcPts val="0"/>
              </a:spcBef>
              <a:spcAft>
                <a:spcPts val="700"/>
              </a:spcAft>
              <a:buClr>
                <a:srgbClr val="FFFF00"/>
              </a:buClr>
              <a:buFont typeface="Wingdings" pitchFamily="2" charset="2"/>
              <a:buChar char="l"/>
            </a:pPr>
            <a:r>
              <a:rPr lang="en-US" altLang="en-US" sz="3400" dirty="0" smtClean="0">
                <a:latin typeface="Book Antiqua" pitchFamily="18" charset="0"/>
              </a:rPr>
              <a:t>Spreading </a:t>
            </a:r>
            <a:r>
              <a:rPr lang="en-US" altLang="en-US" sz="3400" dirty="0">
                <a:latin typeface="Book Antiqua" pitchFamily="18" charset="0"/>
              </a:rPr>
              <a:t>the Gospel</a:t>
            </a:r>
            <a:r>
              <a:rPr lang="en-US" altLang="en-US" sz="2800" dirty="0">
                <a:latin typeface="Book Antiqua" pitchFamily="18" charset="0"/>
              </a:rPr>
              <a:t> </a:t>
            </a:r>
            <a:r>
              <a:rPr lang="en-US" altLang="en-US" sz="3400" dirty="0">
                <a:latin typeface="Book Antiqua" pitchFamily="18" charset="0"/>
              </a:rPr>
              <a:t>(</a:t>
            </a:r>
            <a:r>
              <a:rPr lang="en-US" altLang="en-US" sz="3400" b="1" i="1" dirty="0">
                <a:solidFill>
                  <a:srgbClr val="FFFF00"/>
                </a:solidFill>
                <a:latin typeface="Book Antiqua" pitchFamily="18" charset="0"/>
              </a:rPr>
              <a:t>2 </a:t>
            </a:r>
            <a:r>
              <a:rPr lang="en-US" altLang="en-US" sz="3400" b="1" i="1" dirty="0" smtClean="0">
                <a:solidFill>
                  <a:srgbClr val="FFFF00"/>
                </a:solidFill>
                <a:latin typeface="Book Antiqua" pitchFamily="18" charset="0"/>
              </a:rPr>
              <a:t>Corinthians 5:11,</a:t>
            </a:r>
            <a:r>
              <a:rPr lang="en-US" altLang="en-US" sz="2800" b="1" i="1" dirty="0" smtClean="0">
                <a:solidFill>
                  <a:srgbClr val="FFFF00"/>
                </a:solidFill>
                <a:latin typeface="Book Antiqua" pitchFamily="18" charset="0"/>
              </a:rPr>
              <a:t> </a:t>
            </a:r>
            <a:r>
              <a:rPr lang="en-US" altLang="en-US" sz="3400" b="1" i="1" dirty="0" smtClean="0">
                <a:solidFill>
                  <a:srgbClr val="FFFF00"/>
                </a:solidFill>
                <a:latin typeface="Book Antiqua" pitchFamily="18" charset="0"/>
              </a:rPr>
              <a:t>14</a:t>
            </a:r>
            <a:r>
              <a:rPr lang="en-US" altLang="en-US" sz="3400" dirty="0" smtClean="0">
                <a:latin typeface="Book Antiqua" pitchFamily="18" charset="0"/>
              </a:rPr>
              <a:t>)</a:t>
            </a:r>
            <a:endParaRPr lang="en-US" altLang="en-US" sz="3400" dirty="0">
              <a:latin typeface="Book Antiqua" pitchFamily="18" charset="0"/>
            </a:endParaRPr>
          </a:p>
          <a:p>
            <a:pPr lvl="1">
              <a:spcBef>
                <a:spcPts val="0"/>
              </a:spcBef>
              <a:spcAft>
                <a:spcPts val="7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Acts 8:4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Mark 16:15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3932</TotalTime>
  <Words>101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Shimmer</vt:lpstr>
      <vt:lpstr>Actions Compelled by Love</vt:lpstr>
      <vt:lpstr>2nd Corinthians 5:14-15</vt:lpstr>
      <vt:lpstr>Love Compels Our Action in…</vt:lpstr>
      <vt:lpstr>Love Compels Our Action in…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DID JESUS HAVE TO SUFFER?</dc:title>
  <dc:creator>User</dc:creator>
  <cp:lastModifiedBy>administrator</cp:lastModifiedBy>
  <cp:revision>16</cp:revision>
  <dcterms:created xsi:type="dcterms:W3CDTF">2007-05-23T21:34:04Z</dcterms:created>
  <dcterms:modified xsi:type="dcterms:W3CDTF">2013-12-22T16:54:29Z</dcterms:modified>
</cp:coreProperties>
</file>