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50" r:id="rId2"/>
  </p:sldMasterIdLst>
  <p:notesMasterIdLst>
    <p:notesMasterId r:id="rId12"/>
  </p:notesMasterIdLst>
  <p:sldIdLst>
    <p:sldId id="267" r:id="rId3"/>
    <p:sldId id="270" r:id="rId4"/>
    <p:sldId id="271" r:id="rId5"/>
    <p:sldId id="260" r:id="rId6"/>
    <p:sldId id="272" r:id="rId7"/>
    <p:sldId id="273" r:id="rId8"/>
    <p:sldId id="274" r:id="rId9"/>
    <p:sldId id="275" r:id="rId10"/>
    <p:sldId id="276" r:id="rId11"/>
  </p:sldIdLst>
  <p:sldSz cx="13004800" cy="9753600"/>
  <p:notesSz cx="7010400" cy="9236075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1pPr>
    <a:lvl2pPr marL="2286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2pPr>
    <a:lvl3pPr marL="4572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3pPr>
    <a:lvl4pPr marL="6858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4pPr>
    <a:lvl5pPr marL="914400" algn="ctr" defTabSz="584200" rtl="0" fontAlgn="base" hangingPunct="0">
      <a:spcBef>
        <a:spcPct val="0"/>
      </a:spcBef>
      <a:spcAft>
        <a:spcPct val="0"/>
      </a:spcAft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5pPr>
    <a:lvl6pPr marL="22860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6pPr>
    <a:lvl7pPr marL="27432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7pPr>
    <a:lvl8pPr marL="32004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8pPr>
    <a:lvl9pPr marL="3657600" algn="l" defTabSz="914400" rtl="0" eaLnBrk="1" latinLnBrk="0" hangingPunct="1">
      <a:defRPr sz="4000" i="1" kern="1200">
        <a:solidFill>
          <a:srgbClr val="86837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oefler Text" charset="0"/>
        <a:ea typeface="Hoefler Text" charset="0"/>
        <a:cs typeface="Hoefler Text" charset="0"/>
        <a:sym typeface="Hoefler Tex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6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34720" y="4387136"/>
            <a:ext cx="514096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venir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venir" charset="0"/>
              </a:rPr>
              <a:t>Second level</a:t>
            </a:r>
          </a:p>
          <a:p>
            <a:pPr lvl="2"/>
            <a:r>
              <a:rPr lang="en-US" altLang="en-US" smtClean="0">
                <a:sym typeface="Avenir" charset="0"/>
              </a:rPr>
              <a:t>Third level</a:t>
            </a:r>
          </a:p>
          <a:p>
            <a:pPr lvl="3"/>
            <a:r>
              <a:rPr lang="en-US" altLang="en-US" smtClean="0">
                <a:sym typeface="Avenir" charset="0"/>
              </a:rPr>
              <a:t>Fourth level</a:t>
            </a:r>
          </a:p>
          <a:p>
            <a:pPr lvl="4"/>
            <a:r>
              <a:rPr lang="en-US" altLang="en-US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789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2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7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2850" y="2273300"/>
            <a:ext cx="2330450" cy="504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1500" y="2273300"/>
            <a:ext cx="6838950" cy="504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5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3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65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505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3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92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43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597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66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34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699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38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749300"/>
            <a:ext cx="2925762" cy="796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749300"/>
            <a:ext cx="8624888" cy="7962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13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1500" y="5905500"/>
            <a:ext cx="45847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905500"/>
            <a:ext cx="45847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4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65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815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05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DingBat_HD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5264150"/>
            <a:ext cx="74088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1841500" y="2273300"/>
            <a:ext cx="9321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1841500" y="5905500"/>
            <a:ext cx="9321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oefler Text" charset="0"/>
              </a:rPr>
              <a:t>Second level</a:t>
            </a:r>
          </a:p>
          <a:p>
            <a:pPr lvl="2"/>
            <a:r>
              <a:rPr lang="en-US" altLang="en-US" smtClean="0">
                <a:sym typeface="Hoefler Text" charset="0"/>
              </a:rPr>
              <a:t>Third level</a:t>
            </a:r>
          </a:p>
          <a:p>
            <a:pPr lvl="3"/>
            <a:r>
              <a:rPr lang="en-US" altLang="en-US" smtClean="0">
                <a:sym typeface="Hoefler Text" charset="0"/>
              </a:rPr>
              <a:t>Fourth level</a:t>
            </a:r>
          </a:p>
          <a:p>
            <a:pPr lvl="4"/>
            <a:r>
              <a:rPr lang="en-US" altLang="en-US" smtClean="0">
                <a:sym typeface="Hoefler Tex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9pPr>
    </p:titleStyle>
    <p:bodyStyle>
      <a:lvl1pPr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marL="228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marL="457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marL="685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marL="9144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1371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1828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22860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2743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/>
          </p:cNvSpPr>
          <p:nvPr>
            <p:ph type="title"/>
          </p:nvPr>
        </p:nvSpPr>
        <p:spPr bwMode="auto">
          <a:xfrm>
            <a:off x="1270000" y="749300"/>
            <a:ext cx="104648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oefler Text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oefler Tex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7600">
          <a:solidFill>
            <a:srgbClr val="F4D799"/>
          </a:solidFill>
          <a:effectLst>
            <a:outerShdw blurRad="38100" dist="38100" dir="2700000" algn="tl">
              <a:srgbClr val="000000"/>
            </a:outerShdw>
          </a:effectLst>
          <a:latin typeface="Hoefler Text" charset="0"/>
          <a:ea typeface="Hoefler Text" charset="0"/>
          <a:cs typeface="Hoefler Text" charset="0"/>
          <a:sym typeface="Hoefler Text" charset="0"/>
        </a:defRPr>
      </a:lvl9pPr>
    </p:titleStyle>
    <p:bodyStyle>
      <a:lvl1pPr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1pPr>
      <a:lvl2pPr marL="228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2pPr>
      <a:lvl3pPr marL="457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3pPr>
      <a:lvl4pPr marL="685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4pPr>
      <a:lvl5pPr marL="9144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5pPr>
      <a:lvl6pPr marL="13716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6pPr>
      <a:lvl7pPr marL="18288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7pPr>
      <a:lvl8pPr marL="22860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8pPr>
      <a:lvl9pPr marL="2743200" algn="l" defTabSz="584200" rtl="0" fontAlgn="base" hangingPunct="0">
        <a:lnSpc>
          <a:spcPct val="120000"/>
        </a:lnSpc>
        <a:spcBef>
          <a:spcPts val="3200"/>
        </a:spcBef>
        <a:spcAft>
          <a:spcPct val="0"/>
        </a:spcAft>
        <a:defRPr sz="4200" i="1">
          <a:solidFill>
            <a:srgbClr val="86837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616200" y="5748338"/>
            <a:ext cx="7770813" cy="2249487"/>
          </a:xfrm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6600" b="1" dirty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6600" b="1" dirty="0" smtClean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  <a:endParaRPr lang="en-US" altLang="en-US" dirty="0"/>
          </a:p>
        </p:txBody>
      </p:sp>
      <p:pic>
        <p:nvPicPr>
          <p:cNvPr id="10242" name="Picture 2" descr="Romans - book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543050"/>
            <a:ext cx="9329737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3954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2:17-24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939801" y="2895600"/>
            <a:ext cx="11125199" cy="60547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17 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Indeed you 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 called a Jew, and rest on the law, and make your boast in God,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know 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approve the things that are excellent, being instructed out of the law,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are confident that you yourself are a guide to the blind, a light to those who are in darkness,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instructor of the foolish, a teacher of babes, having the form of knowledge and truth in the law.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You, therefore, who teach another, do you not teach yourself? You who preach that a man should not steal, do you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steal? </a:t>
            </a:r>
            <a:r>
              <a:rPr lang="en-US" sz="32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who say, “Do not commit adultery,” do you commit adultery? You who abhor idols, do you rob temples?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who make your boast in the law, do you dishonor God through breaking the law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 “the name of God is blasphemed among the Gentiles because of </a:t>
            </a:r>
            <a:r>
              <a:rPr lang="en-US" sz="32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you,” as </a:t>
            </a:r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written.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241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2:25-29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1092200" y="2895600"/>
            <a:ext cx="10972800" cy="60547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circumcision is indeed profitable if you keep the law; but if you are a breaker of the law, your circumcision has become </a:t>
            </a:r>
            <a:r>
              <a:rPr lang="en-US" sz="33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uncircumcision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Therefore, if an uncircumcised man keeps the righteous requirements of the law, will not his </a:t>
            </a:r>
            <a:r>
              <a:rPr lang="en-US" sz="33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uncircumcision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 counted as circumcision?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27 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will not the physically uncircumcised, if he fulfills the law, judge 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who, even with </a:t>
            </a:r>
            <a:r>
              <a:rPr lang="en-US" sz="33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written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and circumcision,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 transgressor of the law?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he is not a Jew who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one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outwardly, nor </a:t>
            </a:r>
            <a:r>
              <a:rPr lang="en-US" sz="33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3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circumcision 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which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outward in the flesh; </a:t>
            </a:r>
            <a:r>
              <a:rPr lang="en-US" sz="33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29 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is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 Jew who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one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inwardly; and circumcision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that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of the heart, in the Spirit, not in the letter; whose praise </a:t>
            </a:r>
            <a:r>
              <a:rPr lang="en-US" sz="3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3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not from men but from God.</a:t>
            </a:r>
          </a:p>
          <a:p>
            <a:pPr algn="l"/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02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616200" y="5748338"/>
            <a:ext cx="7770813" cy="2249487"/>
          </a:xfrm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en-US" sz="6600" b="1" dirty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6600" b="1" dirty="0" smtClean="0">
                <a:solidFill>
                  <a:srgbClr val="C8AF7B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</a:t>
            </a:r>
            <a:endParaRPr lang="en-US" altLang="en-US" dirty="0"/>
          </a:p>
        </p:txBody>
      </p:sp>
      <p:pic>
        <p:nvPicPr>
          <p:cNvPr id="10242" name="Picture 2" descr="Romans - book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543050"/>
            <a:ext cx="9329737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:1-8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711200" y="2667000"/>
            <a:ext cx="11734800" cy="7086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>
              <a:lnSpc>
                <a:spcPct val="93000"/>
              </a:lnSpc>
              <a:spcAft>
                <a:spcPts val="400"/>
              </a:spcAft>
            </a:pPr>
            <a:r>
              <a:rPr lang="en-US" sz="3100" b="1" i="0" baseline="30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</a:t>
            </a:r>
            <a:r>
              <a:rPr lang="en-US" sz="31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advantage then has the Jew, or what 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the profit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circumcision? </a:t>
            </a:r>
            <a:r>
              <a:rPr lang="en-US" sz="31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Much in every way! Chiefly because to them were committed the oracles of God. </a:t>
            </a: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what if some did not believe? Will their unbelief make the faithfulness of God without effect? </a:t>
            </a: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Certainly not! Indeed, let God be true but every man a liar. As it is written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>
              <a:lnSpc>
                <a:spcPct val="93000"/>
              </a:lnSpc>
              <a:spcAft>
                <a:spcPts val="400"/>
              </a:spcAft>
            </a:pP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 You may be justified in Your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words, And 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 overcome when You are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judged.”</a:t>
            </a:r>
          </a:p>
          <a:p>
            <a:pPr algn="l">
              <a:lnSpc>
                <a:spcPct val="93000"/>
              </a:lnSpc>
              <a:spcAft>
                <a:spcPts val="400"/>
              </a:spcAft>
            </a:pPr>
            <a:r>
              <a:rPr lang="en-US" sz="31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if our unrighteousness demonstrates the righteousness of God, what shall we say? 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God unjust who inflicts wrath? (I speak as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man.) </a:t>
            </a:r>
            <a:r>
              <a:rPr lang="en-US" sz="31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Certainly not! For then how will God judge the world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1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if the truth of God has increased through my lie to His glory, why am I also still judged as a sinner? </a:t>
            </a: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 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not 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say,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“Let us do evil that good may come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”? — as 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are slanderously reported and as some affirm that we say. Their condemnation is just.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3000" y="5334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Psa.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51:4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70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:9-18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787401" y="2743200"/>
            <a:ext cx="11582400" cy="6248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then? Are we better 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 they?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Not at all. For we have previously charged both Jews and Greeks that they are all under sin.</a:t>
            </a:r>
          </a:p>
          <a:p>
            <a:pPr algn="l"/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10 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it is written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is none righteous, no, not one;</a:t>
            </a:r>
            <a:b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11 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is none who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understands; There 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none who seeks after God.</a:t>
            </a:r>
            <a:b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12 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have all turned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aside; They 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 together become unprofitable;</a:t>
            </a:r>
            <a:b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There 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none who does good, no, not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one.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throat 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an open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tomb; With 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their tongues they have practiced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deceit; The 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poison of asps 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under their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lips;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14 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Whose 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mouth 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full of cursing and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bitterness.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15 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feet 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swift to shed blood;</a:t>
            </a:r>
            <a:b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16 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Destruction and misery </a:t>
            </a:r>
            <a:r>
              <a:rPr lang="en-US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 their ways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1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the way of peace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they 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 not known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31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31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no fear of God before their </a:t>
            </a:r>
            <a:r>
              <a:rPr lang="en-US" sz="31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eyes.”</a:t>
            </a:r>
            <a:endParaRPr lang="en-US" sz="31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8200" y="4191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Psa.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14:1-3; 45:1f; 53:1f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7400" y="650182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Psa.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5:9; 140:3 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8800" y="7010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Psa.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10:7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2400" y="7467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Psa.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59:7-8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55200" y="8839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Psa.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36:1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54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:19-20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939799" y="2743200"/>
            <a:ext cx="11201401" cy="6248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Now we know that whatever the law says, it says to those who are under the law, that every mouth may be stopped, and all the world may become guilty 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before God. </a:t>
            </a:r>
            <a:r>
              <a:rPr lang="en-US" sz="36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 by the deeds of the law no flesh will be justified in His sight, for by the law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the knowledge of sin.</a:t>
            </a:r>
          </a:p>
        </p:txBody>
      </p:sp>
    </p:spTree>
    <p:extLst>
      <p:ext uri="{BB962C8B-B14F-4D97-AF65-F5344CB8AC3E}">
        <p14:creationId xmlns:p14="http://schemas.microsoft.com/office/powerpoint/2010/main" val="37394958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:21-26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1016001" y="2743200"/>
            <a:ext cx="11048999" cy="6248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now the righteousness of God apart from the law is revealed, being witnessed by the Law and the Prophets,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even the righteousness of God, through faith in Jesus Christ, to all and on </a:t>
            </a:r>
            <a:r>
              <a:rPr lang="en-US" sz="34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 who 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believe. For there is no difference;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all have sinned and fall short of the glory of God,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being justified freely by His grace through the redemption that is in </a:t>
            </a:r>
            <a:r>
              <a:rPr lang="en-US" sz="34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Christ Jesus, </a:t>
            </a:r>
            <a:r>
              <a:rPr lang="en-US" sz="34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whom God set forth </a:t>
            </a:r>
            <a:r>
              <a:rPr lang="en-US" sz="3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 propitiation by His blood, through faith, to demonstrate His righteousness, because in His forbearance God had passed over the sins that were previously committed, </a:t>
            </a:r>
            <a:r>
              <a:rPr lang="en-US" sz="34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26 </a:t>
            </a:r>
            <a:r>
              <a:rPr lang="en-US" sz="3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demonstrate at the present time His righteousness, that He might be just and the justifier of the one who has faith in Jesus.</a:t>
            </a:r>
          </a:p>
        </p:txBody>
      </p:sp>
    </p:spTree>
    <p:extLst>
      <p:ext uri="{BB962C8B-B14F-4D97-AF65-F5344CB8AC3E}">
        <p14:creationId xmlns:p14="http://schemas.microsoft.com/office/powerpoint/2010/main" val="30377494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200" b="1" dirty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Romans 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</a:t>
            </a:r>
            <a:r>
              <a:rPr lang="en-US" altLang="en-US" sz="5200" b="1" dirty="0" smtClean="0">
                <a:solidFill>
                  <a:srgbClr val="010D6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:27-31</a:t>
            </a:r>
            <a:endParaRPr lang="en-US" altLang="en-US" dirty="0"/>
          </a:p>
        </p:txBody>
      </p:sp>
      <p:sp>
        <p:nvSpPr>
          <p:cNvPr id="14338" name="AutoShape 2"/>
          <p:cNvSpPr>
            <a:spLocks/>
          </p:cNvSpPr>
          <p:nvPr/>
        </p:nvSpPr>
        <p:spPr bwMode="auto">
          <a:xfrm>
            <a:off x="863601" y="2819400"/>
            <a:ext cx="11201400" cy="6248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/>
          <a:lstStyle>
            <a:lvl1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1pPr>
            <a:lvl2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2pPr>
            <a:lvl3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3pPr>
            <a:lvl4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4pPr>
            <a:lvl5pPr defTabSz="457200"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5pPr>
            <a:lvl6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6pPr>
            <a:lvl7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7pPr>
            <a:lvl8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8pPr>
            <a:lvl9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rgbClr val="8683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Hoefler Text" charset="0"/>
                <a:cs typeface="Hoefler Text" charset="0"/>
                <a:sym typeface="Hoefler Text" charset="0"/>
              </a:defRPr>
            </a:lvl9pPr>
          </a:lstStyle>
          <a:p>
            <a:pPr algn="l"/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27 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Where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boasting then? It is excluded. By what law? Of works? No, but by the law of faith.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Therefore we conclude that a man is justified by faith apart from the deeds of the law.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29 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God of the Jews only?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He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not also the God of the Gentiles? Yes, of the Gentiles also,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30 </a:t>
            </a:r>
            <a:r>
              <a:rPr lang="en-US" sz="3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one God who will justify the circumcised by faith and the uncircumcised through faith.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31 </a:t>
            </a:r>
            <a:r>
              <a:rPr lang="en-US" sz="3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we then make void the law through faith? Certainly not! On the contrary, we establish the law.</a:t>
            </a:r>
            <a:endParaRPr lang="en-US" sz="3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80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586770"/>
      </a:dk1>
      <a:lt1>
        <a:srgbClr val="F4D799"/>
      </a:lt1>
      <a:dk2>
        <a:srgbClr val="5B8BF4"/>
      </a:dk2>
      <a:lt2>
        <a:srgbClr val="C4CBD0"/>
      </a:lt2>
      <a:accent1>
        <a:srgbClr val="61A4C7"/>
      </a:accent1>
      <a:accent2>
        <a:srgbClr val="3C9B4C"/>
      </a:accent2>
      <a:accent3>
        <a:srgbClr val="B5C4F8"/>
      </a:accent3>
      <a:accent4>
        <a:srgbClr val="D0B782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 Them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586770"/>
      </a:dk1>
      <a:lt1>
        <a:srgbClr val="F4D799"/>
      </a:lt1>
      <a:dk2>
        <a:srgbClr val="5B8BF4"/>
      </a:dk2>
      <a:lt2>
        <a:srgbClr val="C4CBD0"/>
      </a:lt2>
      <a:accent1>
        <a:srgbClr val="61A4C7"/>
      </a:accent1>
      <a:accent2>
        <a:srgbClr val="3C9B4C"/>
      </a:accent2>
      <a:accent3>
        <a:srgbClr val="B5C4F8"/>
      </a:accent3>
      <a:accent4>
        <a:srgbClr val="D0B782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 Theme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A3BFCE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1" u="none" strike="noStrike" cap="none" normalizeH="0" baseline="0" smtClean="0">
            <a:ln>
              <a:noFill/>
            </a:ln>
            <a:solidFill>
              <a:srgbClr val="86837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oefler Text" charset="0"/>
            <a:ea typeface="Hoefler Text" charset="0"/>
            <a:cs typeface="Hoefler Text" charset="0"/>
            <a:sym typeface="Hoefler Tex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FFFFFF"/>
      </a:accent3>
      <a:accent4>
        <a:srgbClr val="000000"/>
      </a:accent4>
      <a:accent5>
        <a:srgbClr val="B7CFE0"/>
      </a:accent5>
      <a:accent6>
        <a:srgbClr val="358C44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</TotalTime>
  <Words>58</Words>
  <Application>Microsoft Office PowerPoint</Application>
  <PresentationFormat>Custom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Office Theme</vt:lpstr>
      <vt:lpstr>PowerPoint Presentation</vt:lpstr>
      <vt:lpstr>Romans 2:17-24</vt:lpstr>
      <vt:lpstr>Romans 2:25-29</vt:lpstr>
      <vt:lpstr>PowerPoint Presentation</vt:lpstr>
      <vt:lpstr>Romans 3:1-8</vt:lpstr>
      <vt:lpstr>Romans 3:9-18</vt:lpstr>
      <vt:lpstr>Romans 3:19-20</vt:lpstr>
      <vt:lpstr>Romans 3:21-26</vt:lpstr>
      <vt:lpstr>Romans 3:27-31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</dc:creator>
  <cp:lastModifiedBy>Harry</cp:lastModifiedBy>
  <cp:revision>22</cp:revision>
  <cp:lastPrinted>2014-02-09T03:16:19Z</cp:lastPrinted>
  <dcterms:modified xsi:type="dcterms:W3CDTF">2014-02-09T13:26:21Z</dcterms:modified>
</cp:coreProperties>
</file>