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1B3651"/>
    <a:srgbClr val="254B71"/>
    <a:srgbClr val="0033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>
        <p:scale>
          <a:sx n="75" d="100"/>
          <a:sy n="75" d="100"/>
        </p:scale>
        <p:origin x="-5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6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5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4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9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2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1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4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1B3651"/>
            </a:gs>
            <a:gs pos="100000">
              <a:srgbClr val="254B7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7DEA-2207-4AA7-A627-6E1818C9B6BC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600C0-748B-49FD-A6E5-187F95B55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5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8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Pointers from the Patriarchs</a:t>
            </a:r>
            <a:endParaRPr lang="en-US" sz="8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Hebrews 11:17-22</a:t>
            </a:r>
            <a:endParaRPr lang="en-US" sz="5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Hebrews 11:17-22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9489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Abraham, when he was tested, offered up Isaac, and he who had received the promises offered up his only begotten </a:t>
            </a:r>
            <a:r>
              <a:rPr lang="en-US" sz="3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son,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whom it was said, “In Isaac your seed shall be called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,”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concluding that God 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able to raise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up, even from the dead, from which he also received him in a figurative sense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Isaac blessed Jacob and Esau concerning things to come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Jacob, when he was dying, blessed each of the sons of Joseph, and worshiped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leaning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on the top of his staff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0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Joseph, when he was dying, made mention of the departure of the children of Israel, and gave instructions concerning his bones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Patriarchs Lived Exemplary Lives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cap="small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braham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Served God Regardless of Cost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Samuel 24:17-25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 21:1-4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Corinthians 8:1-5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13:15-16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cap="small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saac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Trusted in Things Not Seen</a:t>
            </a:r>
            <a:endParaRPr lang="en-US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Corinthians 5:7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8:23-25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11:1</a:t>
            </a:r>
            <a:endParaRPr lang="en-US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4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Patriarchs Lived Exemplary Lives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="1" cap="small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acob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Worshiped God to End</a:t>
            </a:r>
            <a:endParaRPr lang="en-US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:12-14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:23-24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2:36-38</a:t>
            </a:r>
            <a:endParaRPr lang="en-US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="1" cap="small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oseph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Lived in Present Place,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But Remembered the Promised Home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:13-16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 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:20-21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Philippians 1:20-23</a:t>
            </a:r>
          </a:p>
        </p:txBody>
      </p:sp>
    </p:spTree>
    <p:extLst>
      <p:ext uri="{BB962C8B-B14F-4D97-AF65-F5344CB8AC3E}">
        <p14:creationId xmlns:p14="http://schemas.microsoft.com/office/powerpoint/2010/main" val="277896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Pointers from the Patriarchs</vt:lpstr>
      <vt:lpstr>Hebrews 11:17-22</vt:lpstr>
      <vt:lpstr>Patriarchs Lived Exemplary Lives</vt:lpstr>
      <vt:lpstr>Patriarchs Lived Exemplary Lives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 from the Patriarchs</dc:title>
  <dc:creator>Harry</dc:creator>
  <cp:lastModifiedBy>Harry</cp:lastModifiedBy>
  <cp:revision>5</cp:revision>
  <dcterms:created xsi:type="dcterms:W3CDTF">2014-03-16T03:21:56Z</dcterms:created>
  <dcterms:modified xsi:type="dcterms:W3CDTF">2014-03-16T12:57:03Z</dcterms:modified>
</cp:coreProperties>
</file>