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F3F5F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81C2-149F-4664-A086-6D671B0C9919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E63E-6172-4A87-B9D5-FE423BC9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1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81C2-149F-4664-A086-6D671B0C9919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E63E-6172-4A87-B9D5-FE423BC9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42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81C2-149F-4664-A086-6D671B0C9919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E63E-6172-4A87-B9D5-FE423BC9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5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81C2-149F-4664-A086-6D671B0C9919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E63E-6172-4A87-B9D5-FE423BC9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0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81C2-149F-4664-A086-6D671B0C9919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E63E-6172-4A87-B9D5-FE423BC9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2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81C2-149F-4664-A086-6D671B0C9919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E63E-6172-4A87-B9D5-FE423BC9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5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81C2-149F-4664-A086-6D671B0C9919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E63E-6172-4A87-B9D5-FE423BC9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6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81C2-149F-4664-A086-6D671B0C9919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E63E-6172-4A87-B9D5-FE423BC9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81C2-149F-4664-A086-6D671B0C9919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E63E-6172-4A87-B9D5-FE423BC9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4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81C2-149F-4664-A086-6D671B0C9919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E63E-6172-4A87-B9D5-FE423BC9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4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81C2-149F-4664-A086-6D671B0C9919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E63E-6172-4A87-B9D5-FE423BC9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9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99"/>
            </a:gs>
            <a:gs pos="50000">
              <a:srgbClr val="1F3F5F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A2E081C2-149F-4664-A086-6D671B0C9919}" type="datetimeFigureOut">
              <a:rPr lang="en-US" smtClean="0"/>
              <a:pPr/>
              <a:t>4/13/2014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D1BAE63E-6172-4A87-B9D5-FE423BC9A5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54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The Unsearchable Riches of Christ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FFFF"/>
                </a:solidFill>
              </a:rPr>
              <a:t>Ephesians 3:8-13</a:t>
            </a:r>
            <a:endParaRPr lang="en-US" sz="48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918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Ephesians 3:8-13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8534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me, who am less than the least of all the saints, this grace was given, that I should preach among the Gentiles the unsearchable riches of Christ, 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to make all see what </a:t>
            </a:r>
            <a:r>
              <a:rPr lang="en-US" sz="28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fellowship of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mystery, which from the beginning of the ages has been hidden in God who created all things through Jesus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Christ;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intent that now the manifold wisdom of God might be made known by the church to the principalities and powers in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heavenly places, 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eternal purpose which He accomplished in Christ Jesus our Lord, 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whom we have boldness and access with confidence through faith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Him. 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 I ask that you do not lose heart at my tribulations for you, which is your glory.</a:t>
            </a:r>
          </a:p>
        </p:txBody>
      </p:sp>
    </p:spTree>
    <p:extLst>
      <p:ext uri="{BB962C8B-B14F-4D97-AF65-F5344CB8AC3E}">
        <p14:creationId xmlns:p14="http://schemas.microsoft.com/office/powerpoint/2010/main" val="2183124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T</a:t>
            </a:r>
            <a:r>
              <a:rPr lang="en-US" b="1" dirty="0" smtClean="0">
                <a:solidFill>
                  <a:srgbClr val="FFFF00"/>
                </a:solidFill>
              </a:rPr>
              <a:t>he Unsearchable Riches of Christ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90600"/>
            <a:ext cx="8763000" cy="5715000"/>
          </a:xfrm>
        </p:spPr>
        <p:txBody>
          <a:bodyPr>
            <a:normAutofit lnSpcReduction="10000"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A Treasure Once a Mystery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1 Peter 1:10-12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Ephesians 3:5-6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1 Corinthians 2:6-8	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A Treasure Now Revealed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Romans 16:25-26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1 Corinthians 1:18-24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Ephesians 3:1-4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A Treasure of Eternal Value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Matthew 13:44-46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Ephesians 1:15-23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Ephesians 3:14-21</a:t>
            </a:r>
          </a:p>
        </p:txBody>
      </p:sp>
    </p:spTree>
    <p:extLst>
      <p:ext uri="{BB962C8B-B14F-4D97-AF65-F5344CB8AC3E}">
        <p14:creationId xmlns:p14="http://schemas.microsoft.com/office/powerpoint/2010/main" val="167427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Unsearchable Riches of Christ</vt:lpstr>
      <vt:lpstr>Ephesians 3:8-13</vt:lpstr>
      <vt:lpstr>The Unsearchable Riches of Christ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Unsearchable Riches of Christ</dc:title>
  <dc:creator>Harry</dc:creator>
  <cp:lastModifiedBy>Harry</cp:lastModifiedBy>
  <cp:revision>3</cp:revision>
  <dcterms:created xsi:type="dcterms:W3CDTF">2014-04-13T12:04:52Z</dcterms:created>
  <dcterms:modified xsi:type="dcterms:W3CDTF">2014-04-13T12:37:42Z</dcterms:modified>
</cp:coreProperties>
</file>