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8"/>
  </p:notesMasterIdLst>
  <p:sldIdLst>
    <p:sldId id="283" r:id="rId3"/>
    <p:sldId id="286" r:id="rId4"/>
    <p:sldId id="287" r:id="rId5"/>
    <p:sldId id="288" r:id="rId6"/>
    <p:sldId id="289" r:id="rId7"/>
  </p:sldIdLst>
  <p:sldSz cx="13004800" cy="9753600"/>
  <p:notesSz cx="6858000" cy="9144000"/>
  <p:defaultTextStyle>
    <a:defPPr>
      <a:defRPr lang="en-US"/>
    </a:defPPr>
    <a:lvl1pPr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1pPr>
    <a:lvl2pPr marL="228600" indent="228600"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2pPr>
    <a:lvl3pPr marL="457200" indent="457200"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3pPr>
    <a:lvl4pPr marL="685800" indent="685800"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4pPr>
    <a:lvl5pPr marL="914400" indent="914400"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5pPr>
    <a:lvl6pPr marL="2286000" algn="l" defTabSz="914400" rtl="0" eaLnBrk="1" latinLnBrk="0" hangingPunct="1">
      <a:defRPr sz="4000" i="1" kern="1200">
        <a:solidFill>
          <a:srgbClr val="86837F"/>
        </a:solidFill>
        <a:latin typeface="Hoefler Text"/>
        <a:ea typeface="Hoefler Text"/>
        <a:cs typeface="Hoefler Text"/>
        <a:sym typeface="Hoefler Text"/>
      </a:defRPr>
    </a:lvl6pPr>
    <a:lvl7pPr marL="2743200" algn="l" defTabSz="914400" rtl="0" eaLnBrk="1" latinLnBrk="0" hangingPunct="1">
      <a:defRPr sz="4000" i="1" kern="1200">
        <a:solidFill>
          <a:srgbClr val="86837F"/>
        </a:solidFill>
        <a:latin typeface="Hoefler Text"/>
        <a:ea typeface="Hoefler Text"/>
        <a:cs typeface="Hoefler Text"/>
        <a:sym typeface="Hoefler Text"/>
      </a:defRPr>
    </a:lvl7pPr>
    <a:lvl8pPr marL="3200400" algn="l" defTabSz="914400" rtl="0" eaLnBrk="1" latinLnBrk="0" hangingPunct="1">
      <a:defRPr sz="4000" i="1" kern="1200">
        <a:solidFill>
          <a:srgbClr val="86837F"/>
        </a:solidFill>
        <a:latin typeface="Hoefler Text"/>
        <a:ea typeface="Hoefler Text"/>
        <a:cs typeface="Hoefler Text"/>
        <a:sym typeface="Hoefler Text"/>
      </a:defRPr>
    </a:lvl8pPr>
    <a:lvl9pPr marL="3657600" algn="l" defTabSz="914400" rtl="0" eaLnBrk="1" latinLnBrk="0" hangingPunct="1">
      <a:defRPr sz="4000" i="1" kern="1200">
        <a:solidFill>
          <a:srgbClr val="86837F"/>
        </a:solidFill>
        <a:latin typeface="Hoefler Text"/>
        <a:ea typeface="Hoefler Text"/>
        <a:cs typeface="Hoefler Text"/>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8" y="-102"/>
      </p:cViewPr>
      <p:guideLst>
        <p:guide orient="horz" pos="3072"/>
        <p:guide pos="409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p:cNvSpPr>
          <p:nvPr>
            <p:ph type="sldImg" idx="2"/>
          </p:nvPr>
        </p:nvSpPr>
        <p:spPr bwMode="auto">
          <a:xfrm>
            <a:off x="1143000" y="685800"/>
            <a:ext cx="4572000" cy="3429000"/>
          </a:xfrm>
          <a:prstGeom prst="rect">
            <a:avLst/>
          </a:prstGeom>
          <a:noFill/>
          <a:ln w="9525">
            <a:noFill/>
            <a:miter lim="800000"/>
            <a:headEnd/>
            <a:tailEnd/>
          </a:ln>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smtClean="0">
                <a:sym typeface="Avenir" charset="0"/>
              </a:rPr>
              <a:t>Click to edit Master text styles</a:t>
            </a:r>
          </a:p>
          <a:p>
            <a:pPr lvl="1"/>
            <a:r>
              <a:rPr lang="en-US" altLang="en-US" noProof="0" smtClean="0">
                <a:sym typeface="Avenir" charset="0"/>
              </a:rPr>
              <a:t>Second level</a:t>
            </a:r>
          </a:p>
          <a:p>
            <a:pPr lvl="2"/>
            <a:r>
              <a:rPr lang="en-US" altLang="en-US" noProof="0" smtClean="0">
                <a:sym typeface="Avenir" charset="0"/>
              </a:rPr>
              <a:t>Third level</a:t>
            </a:r>
          </a:p>
          <a:p>
            <a:pPr lvl="3"/>
            <a:r>
              <a:rPr lang="en-US" altLang="en-US" noProof="0" smtClean="0">
                <a:sym typeface="Avenir" charset="0"/>
              </a:rPr>
              <a:t>Fourth level</a:t>
            </a:r>
          </a:p>
          <a:p>
            <a:pPr lvl="4"/>
            <a:r>
              <a:rPr lang="en-US" altLang="en-US" noProof="0" smtClean="0">
                <a:sym typeface="Avenir"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descr="DingBat_HD.png"/>
          <p:cNvPicPr>
            <a:picLocks noChangeAspect="1"/>
          </p:cNvPicPr>
          <p:nvPr/>
        </p:nvPicPr>
        <p:blipFill>
          <a:blip r:embed="rId14"/>
          <a:srcRect/>
          <a:stretch>
            <a:fillRect/>
          </a:stretch>
        </p:blipFill>
        <p:spPr bwMode="auto">
          <a:xfrm>
            <a:off x="2797175" y="5264150"/>
            <a:ext cx="7408863" cy="393700"/>
          </a:xfrm>
          <a:prstGeom prst="rect">
            <a:avLst/>
          </a:prstGeom>
          <a:noFill/>
          <a:ln w="9525">
            <a:noFill/>
            <a:miter lim="800000"/>
            <a:headEnd/>
            <a:tailEnd/>
          </a:ln>
        </p:spPr>
      </p:pic>
      <p:sp>
        <p:nvSpPr>
          <p:cNvPr id="2"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p>
            <a:pPr lvl="0"/>
            <a:r>
              <a:rPr lang="en-US" altLang="en-US" smtClean="0">
                <a:sym typeface="Hoefler Text" charset="0"/>
              </a:rPr>
              <a:t> ____ __ ____  _____ _____ _____</a:t>
            </a:r>
          </a:p>
        </p:txBody>
      </p:sp>
      <p:sp>
        <p:nvSpPr>
          <p:cNvPr id="3" name="Rectangle 2"/>
          <p:cNvSpPr>
            <a:spLocks noGrp="1"/>
          </p:cNvSpPr>
          <p:nvPr>
            <p:ph type="title"/>
          </p:nvPr>
        </p:nvSpPr>
        <p:spPr bwMode="auto">
          <a:xfrm>
            <a:off x="1841500" y="2273300"/>
            <a:ext cx="9321800" cy="2819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a:defRPr>
      </a:lvl1pPr>
      <a:lvl2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2pPr>
      <a:lvl3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3pPr>
      <a:lvl4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4pPr>
      <a:lvl5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1pPr>
      <a:lvl2pPr marL="2286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2pPr>
      <a:lvl3pPr marL="4572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3pPr>
      <a:lvl4pPr marL="6858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4pPr>
      <a:lvl5pPr marL="9144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a:defRPr>
      </a:lvl1pPr>
      <a:lvl2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2pPr>
      <a:lvl3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3pPr>
      <a:lvl4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4pPr>
      <a:lvl5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1pPr>
      <a:lvl2pPr marL="2286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2pPr>
      <a:lvl3pPr marL="4572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3pPr>
      <a:lvl4pPr marL="6858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4pPr>
      <a:lvl5pPr marL="9144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eaLnBrk="1">
              <a:spcBef>
                <a:spcPct val="0"/>
              </a:spcBef>
              <a:defRPr/>
            </a:pPr>
            <a:r>
              <a:rPr lang="en-US" altLang="en-US" sz="6600" b="1" dirty="0">
                <a:solidFill>
                  <a:srgbClr val="C8AF7B"/>
                </a:solidFill>
                <a:latin typeface="Times New Roman" pitchFamily="18" charset="0"/>
                <a:cs typeface="Times New Roman" pitchFamily="18" charset="0"/>
                <a:sym typeface="Times New Roman" pitchFamily="18" charset="0"/>
              </a:rPr>
              <a:t>Romans 5</a:t>
            </a:r>
            <a:endParaRPr lang="en-US" altLang="en-US" dirty="0">
              <a:sym typeface="Hoefler Text" charset="0"/>
            </a:endParaRPr>
          </a:p>
        </p:txBody>
      </p:sp>
      <p:pic>
        <p:nvPicPr>
          <p:cNvPr id="26626" name="Picture 2" descr="Romans - book 3.jpg"/>
          <p:cNvPicPr>
            <a:picLocks noChangeAspect="1"/>
          </p:cNvPicPr>
          <p:nvPr/>
        </p:nvPicPr>
        <p:blipFill>
          <a:blip r:embed="rId2"/>
          <a:srcRect/>
          <a:stretch>
            <a:fillRect/>
          </a:stretch>
        </p:blipFill>
        <p:spPr bwMode="auto">
          <a:xfrm>
            <a:off x="1836738" y="1543050"/>
            <a:ext cx="9329737" cy="37147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pPr eaLnBrk="1">
              <a:defRPr/>
            </a:pPr>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5:12-21</a:t>
            </a:r>
            <a:endParaRPr lang="en-US" altLang="en-US" dirty="0">
              <a:sym typeface="Hoefler Text" charset="0"/>
            </a:endParaRPr>
          </a:p>
        </p:txBody>
      </p:sp>
      <p:sp>
        <p:nvSpPr>
          <p:cNvPr id="27650" name="AutoShape 2"/>
          <p:cNvSpPr>
            <a:spLocks/>
          </p:cNvSpPr>
          <p:nvPr/>
        </p:nvSpPr>
        <p:spPr bwMode="auto">
          <a:xfrm>
            <a:off x="863600" y="2819400"/>
            <a:ext cx="11353800" cy="6248400"/>
          </a:xfrm>
          <a:custGeom>
            <a:avLst/>
            <a:gdLst>
              <a:gd name="T0" fmla="*/ 5676900 w 21600"/>
              <a:gd name="T1" fmla="*/ 3124200 h 21600"/>
              <a:gd name="T2" fmla="*/ 5676900 w 21600"/>
              <a:gd name="T3" fmla="*/ 3124200 h 21600"/>
              <a:gd name="T4" fmla="*/ 5676900 w 21600"/>
              <a:gd name="T5" fmla="*/ 3124200 h 21600"/>
              <a:gd name="T6" fmla="*/ 5676900 w 21600"/>
              <a:gd name="T7" fmla="*/ 31242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50800" tIns="50800" rIns="50800" bIns="50800"/>
          <a:lstStyle/>
          <a:p>
            <a:pPr defTabSz="457200" hangingPunct="0">
              <a:lnSpc>
                <a:spcPct val="93000"/>
              </a:lnSpc>
            </a:pPr>
            <a:r>
              <a:rPr lang="en-US" sz="3300" b="1" i="0" baseline="30000">
                <a:solidFill>
                  <a:srgbClr val="000000"/>
                </a:solidFill>
                <a:latin typeface="Times New Roman" pitchFamily="18" charset="0"/>
                <a:cs typeface="Times New Roman" pitchFamily="18" charset="0"/>
              </a:rPr>
              <a:t>12 </a:t>
            </a:r>
            <a:r>
              <a:rPr lang="en-US" sz="3300" i="0">
                <a:solidFill>
                  <a:srgbClr val="000000"/>
                </a:solidFill>
                <a:latin typeface="Times New Roman" pitchFamily="18" charset="0"/>
                <a:cs typeface="Times New Roman" pitchFamily="18" charset="0"/>
              </a:rPr>
              <a:t>Therefore, just as through one man sin entered the world, and death through sin, and thus death spread to all men, because all sinned — </a:t>
            </a:r>
            <a:r>
              <a:rPr lang="en-US" sz="3300" b="1" i="0" baseline="30000">
                <a:solidFill>
                  <a:srgbClr val="000000"/>
                </a:solidFill>
                <a:latin typeface="Times New Roman" pitchFamily="18" charset="0"/>
                <a:cs typeface="Times New Roman" pitchFamily="18" charset="0"/>
              </a:rPr>
              <a:t>13 </a:t>
            </a:r>
            <a:r>
              <a:rPr lang="en-US" sz="3300" i="0">
                <a:solidFill>
                  <a:srgbClr val="000000"/>
                </a:solidFill>
                <a:latin typeface="Times New Roman" pitchFamily="18" charset="0"/>
                <a:cs typeface="Times New Roman" pitchFamily="18" charset="0"/>
              </a:rPr>
              <a:t>(For until the law sin was in the world, but sin is not imputed when there is no law. </a:t>
            </a:r>
            <a:r>
              <a:rPr lang="en-US" sz="3300" b="1" i="0" baseline="30000">
                <a:solidFill>
                  <a:srgbClr val="000000"/>
                </a:solidFill>
                <a:latin typeface="Times New Roman" pitchFamily="18" charset="0"/>
                <a:cs typeface="Times New Roman" pitchFamily="18" charset="0"/>
              </a:rPr>
              <a:t>14 </a:t>
            </a:r>
            <a:r>
              <a:rPr lang="en-US" sz="3300" i="0">
                <a:solidFill>
                  <a:srgbClr val="000000"/>
                </a:solidFill>
                <a:latin typeface="Times New Roman" pitchFamily="18" charset="0"/>
                <a:cs typeface="Times New Roman" pitchFamily="18" charset="0"/>
              </a:rPr>
              <a:t>Nevertheless death reigned from Adam to Moses, even over those who had not sinned according to the likeness of the transgression of Adam, who is a type of Him who was to come. </a:t>
            </a:r>
            <a:r>
              <a:rPr lang="en-US" sz="3300" b="1" i="0" baseline="30000">
                <a:solidFill>
                  <a:srgbClr val="000000"/>
                </a:solidFill>
                <a:latin typeface="Times New Roman" pitchFamily="18" charset="0"/>
                <a:cs typeface="Times New Roman" pitchFamily="18" charset="0"/>
              </a:rPr>
              <a:t>15 </a:t>
            </a:r>
            <a:r>
              <a:rPr lang="en-US" sz="3300" i="0">
                <a:solidFill>
                  <a:srgbClr val="000000"/>
                </a:solidFill>
                <a:latin typeface="Times New Roman" pitchFamily="18" charset="0"/>
                <a:cs typeface="Times New Roman" pitchFamily="18" charset="0"/>
              </a:rPr>
              <a:t>But the free gift </a:t>
            </a:r>
            <a:r>
              <a:rPr lang="en-US" sz="3300">
                <a:solidFill>
                  <a:srgbClr val="000000"/>
                </a:solidFill>
                <a:latin typeface="Times New Roman" pitchFamily="18" charset="0"/>
                <a:cs typeface="Times New Roman" pitchFamily="18" charset="0"/>
              </a:rPr>
              <a:t>is</a:t>
            </a:r>
            <a:r>
              <a:rPr lang="en-US" sz="3300" i="0">
                <a:solidFill>
                  <a:srgbClr val="000000"/>
                </a:solidFill>
                <a:latin typeface="Times New Roman" pitchFamily="18" charset="0"/>
                <a:cs typeface="Times New Roman" pitchFamily="18" charset="0"/>
              </a:rPr>
              <a:t> not like the offense. For if by the one man’s offense many died, much more the grace of God and the gift by the grace of the one Man, Jesus Christ, abounded to many. </a:t>
            </a:r>
            <a:r>
              <a:rPr lang="en-US" sz="3300" b="1" i="0" baseline="30000">
                <a:solidFill>
                  <a:srgbClr val="000000"/>
                </a:solidFill>
                <a:latin typeface="Times New Roman" pitchFamily="18" charset="0"/>
                <a:cs typeface="Times New Roman" pitchFamily="18" charset="0"/>
              </a:rPr>
              <a:t>16 </a:t>
            </a:r>
            <a:r>
              <a:rPr lang="en-US" sz="3300" i="0">
                <a:solidFill>
                  <a:srgbClr val="000000"/>
                </a:solidFill>
                <a:latin typeface="Times New Roman" pitchFamily="18" charset="0"/>
                <a:cs typeface="Times New Roman" pitchFamily="18" charset="0"/>
              </a:rPr>
              <a:t>And the gift </a:t>
            </a:r>
            <a:r>
              <a:rPr lang="en-US" sz="3300">
                <a:solidFill>
                  <a:srgbClr val="000000"/>
                </a:solidFill>
                <a:latin typeface="Times New Roman" pitchFamily="18" charset="0"/>
                <a:cs typeface="Times New Roman" pitchFamily="18" charset="0"/>
              </a:rPr>
              <a:t>is</a:t>
            </a:r>
            <a:r>
              <a:rPr lang="en-US" sz="3300" i="0">
                <a:solidFill>
                  <a:srgbClr val="000000"/>
                </a:solidFill>
                <a:latin typeface="Times New Roman" pitchFamily="18" charset="0"/>
                <a:cs typeface="Times New Roman" pitchFamily="18" charset="0"/>
              </a:rPr>
              <a:t> not like </a:t>
            </a:r>
            <a:r>
              <a:rPr lang="en-US" sz="3300">
                <a:solidFill>
                  <a:srgbClr val="000000"/>
                </a:solidFill>
                <a:latin typeface="Times New Roman" pitchFamily="18" charset="0"/>
                <a:cs typeface="Times New Roman" pitchFamily="18" charset="0"/>
              </a:rPr>
              <a:t>that which came</a:t>
            </a:r>
            <a:r>
              <a:rPr lang="en-US" sz="3300" i="0">
                <a:solidFill>
                  <a:srgbClr val="000000"/>
                </a:solidFill>
                <a:latin typeface="Times New Roman" pitchFamily="18" charset="0"/>
                <a:cs typeface="Times New Roman" pitchFamily="18" charset="0"/>
              </a:rPr>
              <a:t> through the one who sinned. For the judgment </a:t>
            </a:r>
            <a:r>
              <a:rPr lang="en-US" sz="3300">
                <a:solidFill>
                  <a:srgbClr val="000000"/>
                </a:solidFill>
                <a:latin typeface="Times New Roman" pitchFamily="18" charset="0"/>
                <a:cs typeface="Times New Roman" pitchFamily="18" charset="0"/>
              </a:rPr>
              <a:t>which came </a:t>
            </a:r>
            <a:r>
              <a:rPr lang="en-US" sz="3300" i="0">
                <a:solidFill>
                  <a:srgbClr val="000000"/>
                </a:solidFill>
                <a:latin typeface="Times New Roman" pitchFamily="18" charset="0"/>
                <a:cs typeface="Times New Roman" pitchFamily="18" charset="0"/>
              </a:rPr>
              <a:t>from one </a:t>
            </a:r>
            <a:r>
              <a:rPr lang="en-US" sz="3300">
                <a:solidFill>
                  <a:srgbClr val="000000"/>
                </a:solidFill>
                <a:latin typeface="Times New Roman" pitchFamily="18" charset="0"/>
                <a:cs typeface="Times New Roman" pitchFamily="18" charset="0"/>
              </a:rPr>
              <a:t>offense resulted</a:t>
            </a:r>
            <a:r>
              <a:rPr lang="en-US" sz="3300" i="0">
                <a:solidFill>
                  <a:srgbClr val="000000"/>
                </a:solidFill>
                <a:latin typeface="Times New Roman" pitchFamily="18" charset="0"/>
                <a:cs typeface="Times New Roman" pitchFamily="18" charset="0"/>
              </a:rPr>
              <a:t> in condemnation, but the free gift </a:t>
            </a:r>
            <a:r>
              <a:rPr lang="en-US" sz="3300">
                <a:solidFill>
                  <a:srgbClr val="000000"/>
                </a:solidFill>
                <a:latin typeface="Times New Roman" pitchFamily="18" charset="0"/>
                <a:cs typeface="Times New Roman" pitchFamily="18" charset="0"/>
              </a:rPr>
              <a:t>which came</a:t>
            </a:r>
            <a:r>
              <a:rPr lang="en-US" sz="3300" i="0">
                <a:solidFill>
                  <a:srgbClr val="000000"/>
                </a:solidFill>
                <a:latin typeface="Times New Roman" pitchFamily="18" charset="0"/>
                <a:cs typeface="Times New Roman" pitchFamily="18" charset="0"/>
              </a:rPr>
              <a:t> from many offenses </a:t>
            </a:r>
            <a:r>
              <a:rPr lang="en-US" sz="3300">
                <a:solidFill>
                  <a:srgbClr val="000000"/>
                </a:solidFill>
                <a:latin typeface="Times New Roman" pitchFamily="18" charset="0"/>
                <a:cs typeface="Times New Roman" pitchFamily="18" charset="0"/>
              </a:rPr>
              <a:t>resulted</a:t>
            </a:r>
            <a:r>
              <a:rPr lang="en-US" sz="3300" i="0">
                <a:solidFill>
                  <a:srgbClr val="000000"/>
                </a:solidFill>
                <a:latin typeface="Times New Roman" pitchFamily="18" charset="0"/>
                <a:cs typeface="Times New Roman" pitchFamily="18" charset="0"/>
              </a:rPr>
              <a:t> in justification.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pPr eaLnBrk="1">
              <a:defRPr/>
            </a:pPr>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5:12-21</a:t>
            </a:r>
            <a:endParaRPr lang="en-US" altLang="en-US" dirty="0">
              <a:sym typeface="Hoefler Text" charset="0"/>
            </a:endParaRPr>
          </a:p>
        </p:txBody>
      </p:sp>
      <p:sp>
        <p:nvSpPr>
          <p:cNvPr id="28674" name="AutoShape 2"/>
          <p:cNvSpPr>
            <a:spLocks/>
          </p:cNvSpPr>
          <p:nvPr/>
        </p:nvSpPr>
        <p:spPr bwMode="auto">
          <a:xfrm>
            <a:off x="711200" y="2895600"/>
            <a:ext cx="11658600" cy="6248400"/>
          </a:xfrm>
          <a:custGeom>
            <a:avLst/>
            <a:gdLst>
              <a:gd name="T0" fmla="*/ 5829300 w 21600"/>
              <a:gd name="T1" fmla="*/ 3124200 h 21600"/>
              <a:gd name="T2" fmla="*/ 5829300 w 21600"/>
              <a:gd name="T3" fmla="*/ 3124200 h 21600"/>
              <a:gd name="T4" fmla="*/ 5829300 w 21600"/>
              <a:gd name="T5" fmla="*/ 3124200 h 21600"/>
              <a:gd name="T6" fmla="*/ 5829300 w 21600"/>
              <a:gd name="T7" fmla="*/ 31242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50800" tIns="50800" rIns="50800" bIns="50800"/>
          <a:lstStyle/>
          <a:p>
            <a:pPr defTabSz="457200" hangingPunct="0">
              <a:lnSpc>
                <a:spcPct val="97000"/>
              </a:lnSpc>
            </a:pPr>
            <a:r>
              <a:rPr lang="en-US" sz="3300" b="1" i="0" baseline="30000">
                <a:solidFill>
                  <a:srgbClr val="000000"/>
                </a:solidFill>
                <a:latin typeface="Times New Roman" pitchFamily="18" charset="0"/>
                <a:cs typeface="Times New Roman" pitchFamily="18" charset="0"/>
              </a:rPr>
              <a:t>17 </a:t>
            </a:r>
            <a:r>
              <a:rPr lang="en-US" sz="3300" i="0">
                <a:solidFill>
                  <a:srgbClr val="000000"/>
                </a:solidFill>
                <a:latin typeface="Times New Roman" pitchFamily="18" charset="0"/>
                <a:cs typeface="Times New Roman" pitchFamily="18" charset="0"/>
              </a:rPr>
              <a:t>For if by the one man’s offense death reigned through the one, much more those who receive abundance of grace and of the gift of righteousness will reign in life through the One, Jesus Christ.) </a:t>
            </a:r>
            <a:r>
              <a:rPr lang="en-US" sz="3300" b="1" i="0" baseline="30000">
                <a:solidFill>
                  <a:srgbClr val="000000"/>
                </a:solidFill>
                <a:latin typeface="Times New Roman" pitchFamily="18" charset="0"/>
                <a:cs typeface="Times New Roman" pitchFamily="18" charset="0"/>
              </a:rPr>
              <a:t>18 </a:t>
            </a:r>
            <a:r>
              <a:rPr lang="en-US" sz="3300" i="0">
                <a:solidFill>
                  <a:srgbClr val="000000"/>
                </a:solidFill>
                <a:latin typeface="Times New Roman" pitchFamily="18" charset="0"/>
                <a:cs typeface="Times New Roman" pitchFamily="18" charset="0"/>
              </a:rPr>
              <a:t>Therefore, as through one man’s offense </a:t>
            </a:r>
            <a:r>
              <a:rPr lang="en-US" sz="3300">
                <a:solidFill>
                  <a:srgbClr val="000000"/>
                </a:solidFill>
                <a:latin typeface="Times New Roman" pitchFamily="18" charset="0"/>
                <a:cs typeface="Times New Roman" pitchFamily="18" charset="0"/>
              </a:rPr>
              <a:t>judgment came</a:t>
            </a:r>
            <a:r>
              <a:rPr lang="en-US" sz="3300" i="0">
                <a:solidFill>
                  <a:srgbClr val="000000"/>
                </a:solidFill>
                <a:latin typeface="Times New Roman" pitchFamily="18" charset="0"/>
                <a:cs typeface="Times New Roman" pitchFamily="18" charset="0"/>
              </a:rPr>
              <a:t> to all men, resulting in condemnation, even so through one Man’s righteous act </a:t>
            </a:r>
            <a:r>
              <a:rPr lang="en-US" sz="3300">
                <a:solidFill>
                  <a:srgbClr val="000000"/>
                </a:solidFill>
                <a:latin typeface="Times New Roman" pitchFamily="18" charset="0"/>
                <a:cs typeface="Times New Roman" pitchFamily="18" charset="0"/>
              </a:rPr>
              <a:t>the free gift came</a:t>
            </a:r>
            <a:r>
              <a:rPr lang="en-US" sz="3300" i="0">
                <a:solidFill>
                  <a:srgbClr val="000000"/>
                </a:solidFill>
                <a:latin typeface="Times New Roman" pitchFamily="18" charset="0"/>
                <a:cs typeface="Times New Roman" pitchFamily="18" charset="0"/>
              </a:rPr>
              <a:t> to all men, resulting in justification of life.</a:t>
            </a:r>
            <a:r>
              <a:rPr lang="en-US" sz="3300" b="1" i="0" baseline="30000">
                <a:solidFill>
                  <a:srgbClr val="000000"/>
                </a:solidFill>
                <a:latin typeface="Times New Roman" pitchFamily="18" charset="0"/>
                <a:cs typeface="Times New Roman" pitchFamily="18" charset="0"/>
              </a:rPr>
              <a:t>19 </a:t>
            </a:r>
            <a:r>
              <a:rPr lang="en-US" sz="3300" i="0">
                <a:solidFill>
                  <a:srgbClr val="000000"/>
                </a:solidFill>
                <a:latin typeface="Times New Roman" pitchFamily="18" charset="0"/>
                <a:cs typeface="Times New Roman" pitchFamily="18" charset="0"/>
              </a:rPr>
              <a:t>For as by one man’s disobedience many were made sinners, so also by one Man’s obedience many will be made righteous. </a:t>
            </a:r>
            <a:r>
              <a:rPr lang="en-US" sz="3300" b="1" i="0" baseline="30000">
                <a:solidFill>
                  <a:srgbClr val="000000"/>
                </a:solidFill>
                <a:latin typeface="Times New Roman" pitchFamily="18" charset="0"/>
                <a:cs typeface="Times New Roman" pitchFamily="18" charset="0"/>
              </a:rPr>
              <a:t>20 </a:t>
            </a:r>
            <a:r>
              <a:rPr lang="en-US" sz="3300" i="0">
                <a:solidFill>
                  <a:srgbClr val="000000"/>
                </a:solidFill>
                <a:latin typeface="Times New Roman" pitchFamily="18" charset="0"/>
                <a:cs typeface="Times New Roman" pitchFamily="18" charset="0"/>
              </a:rPr>
              <a:t>Moreover the law entered that the offense might abound. But where sin abounded, grace abounded much more, </a:t>
            </a:r>
            <a:r>
              <a:rPr lang="en-US" sz="3300" b="1" i="0" baseline="30000">
                <a:solidFill>
                  <a:srgbClr val="000000"/>
                </a:solidFill>
                <a:latin typeface="Times New Roman" pitchFamily="18" charset="0"/>
                <a:cs typeface="Times New Roman" pitchFamily="18" charset="0"/>
              </a:rPr>
              <a:t>21 </a:t>
            </a:r>
            <a:r>
              <a:rPr lang="en-US" sz="3300" i="0">
                <a:solidFill>
                  <a:srgbClr val="000000"/>
                </a:solidFill>
                <a:latin typeface="Times New Roman" pitchFamily="18" charset="0"/>
                <a:cs typeface="Times New Roman" pitchFamily="18" charset="0"/>
              </a:rPr>
              <a:t>so that as sin reigned in death, even so grace might reign through righteousness to eternal life through Jesus Christ our Lord.</a:t>
            </a:r>
          </a:p>
          <a:p>
            <a:pPr defTabSz="457200" hangingPunct="0"/>
            <a:endParaRPr lang="en-US" sz="3200" i="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eaLnBrk="1">
              <a:spcBef>
                <a:spcPct val="0"/>
              </a:spcBef>
              <a:defRPr/>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6</a:t>
            </a:r>
            <a:endParaRPr lang="en-US" altLang="en-US" dirty="0">
              <a:sym typeface="Hoefler Text" charset="0"/>
            </a:endParaRPr>
          </a:p>
        </p:txBody>
      </p:sp>
      <p:pic>
        <p:nvPicPr>
          <p:cNvPr id="29698" name="Picture 2" descr="Romans - book 3.jpg"/>
          <p:cNvPicPr>
            <a:picLocks noChangeAspect="1"/>
          </p:cNvPicPr>
          <p:nvPr/>
        </p:nvPicPr>
        <p:blipFill>
          <a:blip r:embed="rId2"/>
          <a:srcRect/>
          <a:stretch>
            <a:fillRect/>
          </a:stretch>
        </p:blipFill>
        <p:spPr bwMode="auto">
          <a:xfrm>
            <a:off x="1836738" y="1543050"/>
            <a:ext cx="9329737" cy="37147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pPr eaLnBrk="1">
              <a:defRPr/>
            </a:pPr>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6:1-11</a:t>
            </a:r>
            <a:endParaRPr lang="en-US" altLang="en-US" dirty="0">
              <a:sym typeface="Hoefler Text" charset="0"/>
            </a:endParaRPr>
          </a:p>
        </p:txBody>
      </p:sp>
      <p:sp>
        <p:nvSpPr>
          <p:cNvPr id="30722" name="AutoShape 2"/>
          <p:cNvSpPr>
            <a:spLocks/>
          </p:cNvSpPr>
          <p:nvPr/>
        </p:nvSpPr>
        <p:spPr bwMode="auto">
          <a:xfrm>
            <a:off x="711200" y="2590800"/>
            <a:ext cx="11734800" cy="6248400"/>
          </a:xfrm>
          <a:custGeom>
            <a:avLst/>
            <a:gdLst>
              <a:gd name="T0" fmla="*/ 5867400 w 21600"/>
              <a:gd name="T1" fmla="*/ 3124200 h 21600"/>
              <a:gd name="T2" fmla="*/ 5867400 w 21600"/>
              <a:gd name="T3" fmla="*/ 3124200 h 21600"/>
              <a:gd name="T4" fmla="*/ 5867400 w 21600"/>
              <a:gd name="T5" fmla="*/ 3124200 h 21600"/>
              <a:gd name="T6" fmla="*/ 5867400 w 21600"/>
              <a:gd name="T7" fmla="*/ 31242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50800" tIns="50800" rIns="50800" bIns="50800"/>
          <a:lstStyle/>
          <a:p>
            <a:pPr defTabSz="457200" hangingPunct="0">
              <a:lnSpc>
                <a:spcPct val="90000"/>
              </a:lnSpc>
            </a:pPr>
            <a:r>
              <a:rPr lang="en-US" sz="3000" b="1" i="0" baseline="30000">
                <a:solidFill>
                  <a:srgbClr val="000000"/>
                </a:solidFill>
                <a:latin typeface="Times New Roman" pitchFamily="18" charset="0"/>
                <a:cs typeface="Times New Roman" pitchFamily="18" charset="0"/>
              </a:rPr>
              <a:t>1 </a:t>
            </a:r>
            <a:r>
              <a:rPr lang="en-US" sz="3000" i="0">
                <a:solidFill>
                  <a:srgbClr val="000000"/>
                </a:solidFill>
                <a:latin typeface="Times New Roman" pitchFamily="18" charset="0"/>
                <a:cs typeface="Times New Roman" pitchFamily="18" charset="0"/>
              </a:rPr>
              <a:t>What shall we say then? Shall we continue in sin that grace may abound? </a:t>
            </a:r>
            <a:r>
              <a:rPr lang="en-US" sz="3000" b="1" i="0" baseline="30000">
                <a:solidFill>
                  <a:srgbClr val="000000"/>
                </a:solidFill>
                <a:latin typeface="Times New Roman" pitchFamily="18" charset="0"/>
                <a:cs typeface="Times New Roman" pitchFamily="18" charset="0"/>
              </a:rPr>
              <a:t>2 </a:t>
            </a:r>
            <a:r>
              <a:rPr lang="en-US" sz="3000" i="0">
                <a:solidFill>
                  <a:srgbClr val="000000"/>
                </a:solidFill>
                <a:latin typeface="Times New Roman" pitchFamily="18" charset="0"/>
                <a:cs typeface="Times New Roman" pitchFamily="18" charset="0"/>
              </a:rPr>
              <a:t>Certainly not! How shall we who died to sin live any longer in it? </a:t>
            </a:r>
            <a:r>
              <a:rPr lang="en-US" sz="3000" b="1" i="0" baseline="30000">
                <a:solidFill>
                  <a:srgbClr val="000000"/>
                </a:solidFill>
                <a:latin typeface="Times New Roman" pitchFamily="18" charset="0"/>
                <a:cs typeface="Times New Roman" pitchFamily="18" charset="0"/>
              </a:rPr>
              <a:t>3 </a:t>
            </a:r>
            <a:r>
              <a:rPr lang="en-US" sz="3000" i="0">
                <a:solidFill>
                  <a:srgbClr val="000000"/>
                </a:solidFill>
                <a:latin typeface="Times New Roman" pitchFamily="18" charset="0"/>
                <a:cs typeface="Times New Roman" pitchFamily="18" charset="0"/>
              </a:rPr>
              <a:t>Or do you not know that as many of us as were baptized into Christ Jesus were baptized into His death? </a:t>
            </a:r>
            <a:r>
              <a:rPr lang="en-US" sz="3000" b="1" i="0" baseline="30000">
                <a:solidFill>
                  <a:srgbClr val="000000"/>
                </a:solidFill>
                <a:latin typeface="Times New Roman" pitchFamily="18" charset="0"/>
                <a:cs typeface="Times New Roman" pitchFamily="18" charset="0"/>
              </a:rPr>
              <a:t>4 </a:t>
            </a:r>
            <a:r>
              <a:rPr lang="en-US" sz="3000" i="0">
                <a:solidFill>
                  <a:srgbClr val="000000"/>
                </a:solidFill>
                <a:latin typeface="Times New Roman" pitchFamily="18" charset="0"/>
                <a:cs typeface="Times New Roman" pitchFamily="18" charset="0"/>
              </a:rPr>
              <a:t>Therefore we were buried with Him through baptism into death, that just as Christ was raised from the dead by the glory of the Father, even so we also should walk in newness of life. </a:t>
            </a:r>
            <a:r>
              <a:rPr lang="en-US" sz="3000" b="1" i="0" baseline="30000">
                <a:solidFill>
                  <a:srgbClr val="000000"/>
                </a:solidFill>
                <a:latin typeface="Times New Roman" pitchFamily="18" charset="0"/>
                <a:cs typeface="Times New Roman" pitchFamily="18" charset="0"/>
              </a:rPr>
              <a:t>5 </a:t>
            </a:r>
            <a:r>
              <a:rPr lang="en-US" sz="3000" i="0">
                <a:solidFill>
                  <a:srgbClr val="000000"/>
                </a:solidFill>
                <a:latin typeface="Times New Roman" pitchFamily="18" charset="0"/>
                <a:cs typeface="Times New Roman" pitchFamily="18" charset="0"/>
              </a:rPr>
              <a:t>For if we have been united together in the likeness of His death, certainly we also shall be </a:t>
            </a:r>
            <a:r>
              <a:rPr lang="en-US" sz="3000">
                <a:solidFill>
                  <a:srgbClr val="000000"/>
                </a:solidFill>
                <a:latin typeface="Times New Roman" pitchFamily="18" charset="0"/>
                <a:cs typeface="Times New Roman" pitchFamily="18" charset="0"/>
              </a:rPr>
              <a:t>in the likeness</a:t>
            </a:r>
            <a:r>
              <a:rPr lang="en-US" sz="3000" i="0">
                <a:solidFill>
                  <a:srgbClr val="000000"/>
                </a:solidFill>
                <a:latin typeface="Times New Roman" pitchFamily="18" charset="0"/>
                <a:cs typeface="Times New Roman" pitchFamily="18" charset="0"/>
              </a:rPr>
              <a:t> of </a:t>
            </a:r>
            <a:r>
              <a:rPr lang="en-US" sz="3000">
                <a:solidFill>
                  <a:srgbClr val="000000"/>
                </a:solidFill>
                <a:latin typeface="Times New Roman" pitchFamily="18" charset="0"/>
                <a:cs typeface="Times New Roman" pitchFamily="18" charset="0"/>
              </a:rPr>
              <a:t>His</a:t>
            </a:r>
            <a:r>
              <a:rPr lang="en-US" sz="3000" i="0">
                <a:solidFill>
                  <a:srgbClr val="000000"/>
                </a:solidFill>
                <a:latin typeface="Times New Roman" pitchFamily="18" charset="0"/>
                <a:cs typeface="Times New Roman" pitchFamily="18" charset="0"/>
              </a:rPr>
              <a:t> resurrection, </a:t>
            </a:r>
            <a:r>
              <a:rPr lang="en-US" sz="3000" b="1" i="0" baseline="30000">
                <a:solidFill>
                  <a:srgbClr val="000000"/>
                </a:solidFill>
                <a:latin typeface="Times New Roman" pitchFamily="18" charset="0"/>
                <a:cs typeface="Times New Roman" pitchFamily="18" charset="0"/>
              </a:rPr>
              <a:t>6 </a:t>
            </a:r>
            <a:r>
              <a:rPr lang="en-US" sz="3000" i="0">
                <a:solidFill>
                  <a:srgbClr val="000000"/>
                </a:solidFill>
                <a:latin typeface="Times New Roman" pitchFamily="18" charset="0"/>
                <a:cs typeface="Times New Roman" pitchFamily="18" charset="0"/>
              </a:rPr>
              <a:t>knowing this, that our old man was crucified with </a:t>
            </a:r>
            <a:r>
              <a:rPr lang="en-US" sz="3000">
                <a:solidFill>
                  <a:srgbClr val="000000"/>
                </a:solidFill>
                <a:latin typeface="Times New Roman" pitchFamily="18" charset="0"/>
                <a:cs typeface="Times New Roman" pitchFamily="18" charset="0"/>
              </a:rPr>
              <a:t>Him,</a:t>
            </a:r>
            <a:r>
              <a:rPr lang="en-US" sz="3000" i="0">
                <a:solidFill>
                  <a:srgbClr val="000000"/>
                </a:solidFill>
                <a:latin typeface="Times New Roman" pitchFamily="18" charset="0"/>
                <a:cs typeface="Times New Roman" pitchFamily="18" charset="0"/>
              </a:rPr>
              <a:t> that the body of sin might be done away with, that we should no longer be slaves of sin. </a:t>
            </a:r>
            <a:r>
              <a:rPr lang="en-US" sz="3000" b="1" i="0" baseline="30000">
                <a:solidFill>
                  <a:srgbClr val="000000"/>
                </a:solidFill>
                <a:latin typeface="Times New Roman" pitchFamily="18" charset="0"/>
                <a:cs typeface="Times New Roman" pitchFamily="18" charset="0"/>
              </a:rPr>
              <a:t>7 </a:t>
            </a:r>
            <a:r>
              <a:rPr lang="en-US" sz="3000" i="0">
                <a:solidFill>
                  <a:srgbClr val="000000"/>
                </a:solidFill>
                <a:latin typeface="Times New Roman" pitchFamily="18" charset="0"/>
                <a:cs typeface="Times New Roman" pitchFamily="18" charset="0"/>
              </a:rPr>
              <a:t>For he who has died has been freed from sin. </a:t>
            </a:r>
            <a:r>
              <a:rPr lang="en-US" sz="3000" b="1" i="0" baseline="30000">
                <a:solidFill>
                  <a:srgbClr val="000000"/>
                </a:solidFill>
                <a:latin typeface="Times New Roman" pitchFamily="18" charset="0"/>
                <a:cs typeface="Times New Roman" pitchFamily="18" charset="0"/>
              </a:rPr>
              <a:t>8 </a:t>
            </a:r>
            <a:r>
              <a:rPr lang="en-US" sz="3000" i="0">
                <a:solidFill>
                  <a:srgbClr val="000000"/>
                </a:solidFill>
                <a:latin typeface="Times New Roman" pitchFamily="18" charset="0"/>
                <a:cs typeface="Times New Roman" pitchFamily="18" charset="0"/>
              </a:rPr>
              <a:t>Now if we died with Christ, we believe that we shall also live with Him,</a:t>
            </a:r>
            <a:r>
              <a:rPr lang="en-US" sz="3000" b="1" i="0" baseline="30000">
                <a:solidFill>
                  <a:srgbClr val="000000"/>
                </a:solidFill>
                <a:latin typeface="Times New Roman" pitchFamily="18" charset="0"/>
                <a:cs typeface="Times New Roman" pitchFamily="18" charset="0"/>
              </a:rPr>
              <a:t>9 </a:t>
            </a:r>
            <a:r>
              <a:rPr lang="en-US" sz="3000" i="0">
                <a:solidFill>
                  <a:srgbClr val="000000"/>
                </a:solidFill>
                <a:latin typeface="Times New Roman" pitchFamily="18" charset="0"/>
                <a:cs typeface="Times New Roman" pitchFamily="18" charset="0"/>
              </a:rPr>
              <a:t>knowing that Christ, having been raised from the dead, dies no more. Death no longer has dominion over Him. </a:t>
            </a:r>
            <a:r>
              <a:rPr lang="en-US" sz="3000" b="1" i="0" baseline="30000">
                <a:solidFill>
                  <a:srgbClr val="000000"/>
                </a:solidFill>
                <a:latin typeface="Times New Roman" pitchFamily="18" charset="0"/>
                <a:cs typeface="Times New Roman" pitchFamily="18" charset="0"/>
              </a:rPr>
              <a:t>10 </a:t>
            </a:r>
            <a:r>
              <a:rPr lang="en-US" sz="3000" i="0">
                <a:solidFill>
                  <a:srgbClr val="000000"/>
                </a:solidFill>
                <a:latin typeface="Times New Roman" pitchFamily="18" charset="0"/>
                <a:cs typeface="Times New Roman" pitchFamily="18" charset="0"/>
              </a:rPr>
              <a:t>For </a:t>
            </a:r>
            <a:r>
              <a:rPr lang="en-US" sz="3000">
                <a:solidFill>
                  <a:srgbClr val="000000"/>
                </a:solidFill>
                <a:latin typeface="Times New Roman" pitchFamily="18" charset="0"/>
                <a:cs typeface="Times New Roman" pitchFamily="18" charset="0"/>
              </a:rPr>
              <a:t>the death</a:t>
            </a:r>
            <a:r>
              <a:rPr lang="en-US" sz="3000" i="0">
                <a:solidFill>
                  <a:srgbClr val="000000"/>
                </a:solidFill>
                <a:latin typeface="Times New Roman" pitchFamily="18" charset="0"/>
                <a:cs typeface="Times New Roman" pitchFamily="18" charset="0"/>
              </a:rPr>
              <a:t> that He died, He died to sin once for all; but </a:t>
            </a:r>
            <a:r>
              <a:rPr lang="en-US" sz="3000">
                <a:solidFill>
                  <a:srgbClr val="000000"/>
                </a:solidFill>
                <a:latin typeface="Times New Roman" pitchFamily="18" charset="0"/>
                <a:cs typeface="Times New Roman" pitchFamily="18" charset="0"/>
              </a:rPr>
              <a:t>the life</a:t>
            </a:r>
            <a:r>
              <a:rPr lang="en-US" sz="3000" i="0">
                <a:solidFill>
                  <a:srgbClr val="000000"/>
                </a:solidFill>
                <a:latin typeface="Times New Roman" pitchFamily="18" charset="0"/>
                <a:cs typeface="Times New Roman" pitchFamily="18" charset="0"/>
              </a:rPr>
              <a:t> that He lives, He lives to God. </a:t>
            </a:r>
            <a:r>
              <a:rPr lang="en-US" sz="3000" b="1" i="0" baseline="30000">
                <a:solidFill>
                  <a:srgbClr val="000000"/>
                </a:solidFill>
                <a:latin typeface="Times New Roman" pitchFamily="18" charset="0"/>
                <a:cs typeface="Times New Roman" pitchFamily="18" charset="0"/>
              </a:rPr>
              <a:t>11 </a:t>
            </a:r>
            <a:r>
              <a:rPr lang="en-US" sz="3000" i="0">
                <a:solidFill>
                  <a:srgbClr val="000000"/>
                </a:solidFill>
                <a:latin typeface="Times New Roman" pitchFamily="18" charset="0"/>
                <a:cs typeface="Times New Roman" pitchFamily="18" charset="0"/>
              </a:rPr>
              <a:t>Likewise you also, reckon yourselves to be dead indeed to sin, but alive to God in Christ Jesus our Lord.</a:t>
            </a:r>
          </a:p>
          <a:p>
            <a:pPr defTabSz="457200" hangingPunct="0"/>
            <a:endParaRPr lang="en-US" sz="3000" i="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14912</TotalTime>
  <Words>533</Words>
  <Application>Microsoft Office PowerPoint</Application>
  <PresentationFormat>Custom</PresentationFormat>
  <Paragraphs>8</Paragraphs>
  <Slides>5</Slides>
  <Notes>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5</vt:i4>
      </vt:variant>
    </vt:vector>
  </HeadingPairs>
  <TitlesOfParts>
    <vt:vector size="11" baseType="lpstr">
      <vt:lpstr>Hoefler Text</vt:lpstr>
      <vt:lpstr>Arial</vt:lpstr>
      <vt:lpstr>Avenir</vt:lpstr>
      <vt:lpstr>Times New Roman</vt:lpstr>
      <vt:lpstr>Office Theme</vt:lpstr>
      <vt:lpstr>Office Theme</vt:lpstr>
      <vt:lpstr>Slide 1</vt:lpstr>
      <vt:lpstr>Romans 5:12-21</vt:lpstr>
      <vt:lpstr>Romans 5:12-21</vt:lpstr>
      <vt:lpstr>Slide 4</vt:lpstr>
      <vt:lpstr>Romans 6:1-11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Randy Garrett</cp:lastModifiedBy>
  <cp:revision>37</cp:revision>
  <dcterms:modified xsi:type="dcterms:W3CDTF">2014-04-20T13:31:30Z</dcterms:modified>
</cp:coreProperties>
</file>