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 id="2147483650" r:id="rId2"/>
  </p:sldMasterIdLst>
  <p:notesMasterIdLst>
    <p:notesMasterId r:id="rId12"/>
  </p:notesMasterIdLst>
  <p:sldIdLst>
    <p:sldId id="294" r:id="rId3"/>
    <p:sldId id="297" r:id="rId4"/>
    <p:sldId id="303" r:id="rId5"/>
    <p:sldId id="293" r:id="rId6"/>
    <p:sldId id="295" r:id="rId7"/>
    <p:sldId id="298" r:id="rId8"/>
    <p:sldId id="296" r:id="rId9"/>
    <p:sldId id="299" r:id="rId10"/>
    <p:sldId id="304" r:id="rId11"/>
  </p:sldIdLst>
  <p:sldSz cx="13004800" cy="9753600"/>
  <p:notesSz cx="6858000" cy="9144000"/>
  <p:defaultTextStyle>
    <a:defPPr>
      <a:defRPr lang="en-US"/>
    </a:defPPr>
    <a:lvl1pPr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1pPr>
    <a:lvl2pPr marL="2286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2pPr>
    <a:lvl3pPr marL="4572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3pPr>
    <a:lvl4pPr marL="6858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4pPr>
    <a:lvl5pPr marL="9144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5pPr>
    <a:lvl6pPr marL="22860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6pPr>
    <a:lvl7pPr marL="27432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7pPr>
    <a:lvl8pPr marL="32004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8pPr>
    <a:lvl9pPr marL="36576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9999"/>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9" d="100"/>
          <a:sy n="49" d="100"/>
        </p:scale>
        <p:origin x="-1296" y="-108"/>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2"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sym typeface="Avenir" charset="0"/>
              </a:rPr>
              <a:t>Click to edit Master text styles</a:t>
            </a:r>
          </a:p>
          <a:p>
            <a:pPr lvl="1"/>
            <a:r>
              <a:rPr lang="en-US" altLang="en-US" smtClean="0">
                <a:sym typeface="Avenir" charset="0"/>
              </a:rPr>
              <a:t>Second level</a:t>
            </a:r>
          </a:p>
          <a:p>
            <a:pPr lvl="2"/>
            <a:r>
              <a:rPr lang="en-US" altLang="en-US" smtClean="0">
                <a:sym typeface="Avenir" charset="0"/>
              </a:rPr>
              <a:t>Third level</a:t>
            </a:r>
          </a:p>
          <a:p>
            <a:pPr lvl="3"/>
            <a:r>
              <a:rPr lang="en-US" altLang="en-US" smtClean="0">
                <a:sym typeface="Avenir" charset="0"/>
              </a:rPr>
              <a:t>Fourth level</a:t>
            </a:r>
          </a:p>
          <a:p>
            <a:pPr lvl="4"/>
            <a:r>
              <a:rPr lang="en-US" altLang="en-US" smtClean="0">
                <a:sym typeface="Avenir" charset="0"/>
              </a:rPr>
              <a:t>Fifth level</a:t>
            </a:r>
          </a:p>
        </p:txBody>
      </p:sp>
    </p:spTree>
    <p:extLst>
      <p:ext uri="{BB962C8B-B14F-4D97-AF65-F5344CB8AC3E}">
        <p14:creationId xmlns:p14="http://schemas.microsoft.com/office/powerpoint/2010/main" val="1522789158"/>
      </p:ext>
    </p:extLst>
  </p:cSld>
  <p:clrMap bg1="lt1" tx1="dk1" bg2="lt2" tx2="dk2" accent1="accent1" accent2="accent2" accent3="accent3" accent4="accent4" accent5="accent5" accent6="accent6" hlink="hlink" folHlink="folHlink"/>
  <p:notesStyle>
    <a:lvl1pPr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1pPr>
    <a:lvl2pPr marL="2286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2pPr>
    <a:lvl3pPr marL="4572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3pPr>
    <a:lvl4pPr marL="6858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4pPr>
    <a:lvl5pPr marL="9144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80228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8179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2850" y="2273300"/>
            <a:ext cx="2330450" cy="5041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41500" y="2273300"/>
            <a:ext cx="6838950" cy="5041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185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40236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8265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69505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2632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9692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13843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4597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68660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72349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05699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0738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749300"/>
            <a:ext cx="2925762" cy="7962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749300"/>
            <a:ext cx="8624888" cy="7962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93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42130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41500" y="5905500"/>
            <a:ext cx="4584700" cy="1409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905500"/>
            <a:ext cx="4584700" cy="1409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6649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22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258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659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98156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4052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5" name="Picture 1" descr="DingBat_HD.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797175" y="5264150"/>
            <a:ext cx="7408863"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6" name="Rectangle 2"/>
          <p:cNvSpPr>
            <a:spLocks noGrp="1"/>
          </p:cNvSpPr>
          <p:nvPr>
            <p:ph type="title"/>
          </p:nvPr>
        </p:nvSpPr>
        <p:spPr bwMode="auto">
          <a:xfrm>
            <a:off x="1841500" y="2273300"/>
            <a:ext cx="9321800" cy="281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en-US" altLang="en-US" smtClean="0">
                <a:sym typeface="Hoefler Text" charset="0"/>
              </a:rPr>
              <a:t>Click to edit Master title style</a:t>
            </a:r>
          </a:p>
        </p:txBody>
      </p:sp>
      <p:sp>
        <p:nvSpPr>
          <p:cNvPr id="1027" name="Rectangle 3"/>
          <p:cNvSpPr>
            <a:spLocks noGrp="1"/>
          </p:cNvSpPr>
          <p:nvPr>
            <p:ph type="body" idx="1"/>
          </p:nvPr>
        </p:nvSpPr>
        <p:spPr bwMode="auto">
          <a:xfrm>
            <a:off x="1841500" y="5905500"/>
            <a:ext cx="9321800" cy="1409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ltLang="en-US" smtClean="0">
                <a:sym typeface="Hoefler Text" charset="0"/>
              </a:rPr>
              <a:t>Click to edit Master text styles</a:t>
            </a:r>
          </a:p>
          <a:p>
            <a:pPr lvl="1"/>
            <a:r>
              <a:rPr lang="en-US" altLang="en-US" smtClean="0">
                <a:sym typeface="Hoefler Text" charset="0"/>
              </a:rPr>
              <a:t>Second level</a:t>
            </a:r>
          </a:p>
          <a:p>
            <a:pPr lvl="2"/>
            <a:r>
              <a:rPr lang="en-US" altLang="en-US" smtClean="0">
                <a:sym typeface="Hoefler Text" charset="0"/>
              </a:rPr>
              <a:t>Third level</a:t>
            </a:r>
          </a:p>
          <a:p>
            <a:pPr lvl="3"/>
            <a:r>
              <a:rPr lang="en-US" altLang="en-US" smtClean="0">
                <a:sym typeface="Hoefler Text" charset="0"/>
              </a:rPr>
              <a:t>Fourth level</a:t>
            </a:r>
          </a:p>
          <a:p>
            <a:pPr lvl="4"/>
            <a:r>
              <a:rPr lang="en-US" altLang="en-US" smtClean="0">
                <a:sym typeface="Hoefler Text" charset="0"/>
              </a:rPr>
              <a:t>Fifth level</a:t>
            </a:r>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mj-lt"/>
          <a:ea typeface="+mj-ea"/>
          <a:cs typeface="+mj-cs"/>
          <a:sym typeface="Hoefler Text" charset="0"/>
        </a:defRPr>
      </a:lvl1pPr>
      <a:lvl2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4572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9144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13716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18288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9pPr>
    </p:titleStyle>
    <p:bodyStyle>
      <a:lvl1pPr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1pPr>
      <a:lvl2pPr marL="228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2pPr>
      <a:lvl3pPr marL="457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3pPr>
      <a:lvl4pPr marL="685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4pPr>
      <a:lvl5pPr marL="9144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5pPr>
      <a:lvl6pPr marL="1371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6pPr>
      <a:lvl7pPr marL="1828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7pPr>
      <a:lvl8pPr marL="22860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8pPr>
      <a:lvl9pPr marL="2743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p:cNvSpPr>
          <p:nvPr>
            <p:ph type="title"/>
          </p:nvPr>
        </p:nvSpPr>
        <p:spPr bwMode="auto">
          <a:xfrm>
            <a:off x="1270000" y="749300"/>
            <a:ext cx="10464800" cy="165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altLang="en-US" smtClean="0">
                <a:sym typeface="Hoefler Text" charset="0"/>
              </a:rPr>
              <a:t>Click to edit Master title style</a:t>
            </a:r>
          </a:p>
        </p:txBody>
      </p:sp>
    </p:spTree>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mj-lt"/>
          <a:ea typeface="+mj-ea"/>
          <a:cs typeface="+mj-cs"/>
          <a:sym typeface="Hoefler Text" charset="0"/>
        </a:defRPr>
      </a:lvl1pPr>
      <a:lvl2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4572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9144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13716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18288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9pPr>
    </p:titleStyle>
    <p:bodyStyle>
      <a:lvl1pPr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1pPr>
      <a:lvl2pPr marL="228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2pPr>
      <a:lvl3pPr marL="457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3pPr>
      <a:lvl4pPr marL="685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4pPr>
      <a:lvl5pPr marL="9144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5pPr>
      <a:lvl6pPr marL="1371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6pPr>
      <a:lvl7pPr marL="1828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7pPr>
      <a:lvl8pPr marL="22860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8pPr>
      <a:lvl9pPr marL="2743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body" idx="1"/>
          </p:nvPr>
        </p:nvSpPr>
        <p:spPr>
          <a:xfrm>
            <a:off x="2616200" y="5748338"/>
            <a:ext cx="7770813" cy="2249487"/>
          </a:xfrm>
        </p:spPr>
        <p:txBody>
          <a:bodyPr anchor="ctr"/>
          <a:lstStyle/>
          <a:p>
            <a:pPr algn="ctr">
              <a:spcBef>
                <a:spcPct val="0"/>
              </a:spcBef>
            </a:pPr>
            <a:r>
              <a:rPr lang="en-US" altLang="en-US" sz="6600" b="1" dirty="0">
                <a:solidFill>
                  <a:srgbClr val="C8AF7B"/>
                </a:solidFill>
                <a:latin typeface="Times New Roman" pitchFamily="18" charset="0"/>
                <a:cs typeface="Times New Roman" pitchFamily="18" charset="0"/>
                <a:sym typeface="Times New Roman" pitchFamily="18" charset="0"/>
              </a:rPr>
              <a:t>Romans </a:t>
            </a:r>
            <a:r>
              <a:rPr lang="en-US" altLang="en-US" sz="6600" b="1" dirty="0" smtClean="0">
                <a:solidFill>
                  <a:srgbClr val="C8AF7B"/>
                </a:solidFill>
                <a:latin typeface="Times New Roman" pitchFamily="18" charset="0"/>
                <a:cs typeface="Times New Roman" pitchFamily="18" charset="0"/>
                <a:sym typeface="Times New Roman" pitchFamily="18" charset="0"/>
              </a:rPr>
              <a:t>7</a:t>
            </a:r>
            <a:endParaRPr lang="en-US" altLang="en-US" dirty="0"/>
          </a:p>
        </p:txBody>
      </p:sp>
      <p:pic>
        <p:nvPicPr>
          <p:cNvPr id="10242" name="Picture 2" descr="Romans - book 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6738" y="1543050"/>
            <a:ext cx="9329737" cy="371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13447872"/>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7:21-25</a:t>
            </a:r>
            <a:endParaRPr lang="en-US" altLang="en-US" dirty="0"/>
          </a:p>
        </p:txBody>
      </p:sp>
      <p:sp>
        <p:nvSpPr>
          <p:cNvPr id="14338" name="AutoShape 2"/>
          <p:cNvSpPr>
            <a:spLocks/>
          </p:cNvSpPr>
          <p:nvPr/>
        </p:nvSpPr>
        <p:spPr bwMode="auto">
          <a:xfrm>
            <a:off x="787400" y="2895600"/>
            <a:ext cx="11506200" cy="6019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t"/>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r>
              <a:rPr lang="en-US" sz="3800" b="1" i="0" baseline="30000" dirty="0" smtClean="0">
                <a:solidFill>
                  <a:srgbClr val="000000"/>
                </a:solidFill>
                <a:effectLst/>
                <a:latin typeface="Times New Roman" panose="02020603050405020304" pitchFamily="18" charset="0"/>
                <a:cs typeface="Times New Roman" panose="02020603050405020304" pitchFamily="18" charset="0"/>
              </a:rPr>
              <a:t>21</a:t>
            </a:r>
            <a:r>
              <a:rPr lang="en-US" sz="3800" b="1" i="0" baseline="30000" dirty="0">
                <a:solidFill>
                  <a:srgbClr val="000000"/>
                </a:solidFill>
                <a:effectLst/>
                <a:latin typeface="Times New Roman" panose="02020603050405020304" pitchFamily="18" charset="0"/>
                <a:cs typeface="Times New Roman" panose="02020603050405020304" pitchFamily="18" charset="0"/>
              </a:rPr>
              <a:t> </a:t>
            </a:r>
            <a:r>
              <a:rPr lang="en-US" sz="3800" i="0" dirty="0">
                <a:solidFill>
                  <a:srgbClr val="000000"/>
                </a:solidFill>
                <a:effectLst/>
                <a:latin typeface="Times New Roman" panose="02020603050405020304" pitchFamily="18" charset="0"/>
                <a:cs typeface="Times New Roman" panose="02020603050405020304" pitchFamily="18" charset="0"/>
              </a:rPr>
              <a:t>I find then a law, that evil is present with me, the one who wills to do good. </a:t>
            </a:r>
            <a:r>
              <a:rPr lang="en-US" sz="3800" b="1" i="0" baseline="30000" dirty="0">
                <a:solidFill>
                  <a:srgbClr val="000000"/>
                </a:solidFill>
                <a:effectLst/>
                <a:latin typeface="Times New Roman" panose="02020603050405020304" pitchFamily="18" charset="0"/>
                <a:cs typeface="Times New Roman" panose="02020603050405020304" pitchFamily="18" charset="0"/>
              </a:rPr>
              <a:t>22 </a:t>
            </a:r>
            <a:r>
              <a:rPr lang="en-US" sz="3800" i="0" dirty="0">
                <a:solidFill>
                  <a:srgbClr val="000000"/>
                </a:solidFill>
                <a:effectLst/>
                <a:latin typeface="Times New Roman" panose="02020603050405020304" pitchFamily="18" charset="0"/>
                <a:cs typeface="Times New Roman" panose="02020603050405020304" pitchFamily="18" charset="0"/>
              </a:rPr>
              <a:t>For I delight in the law of God according to the inward man. </a:t>
            </a:r>
            <a:r>
              <a:rPr lang="en-US" sz="3800" b="1" i="0" baseline="30000" dirty="0">
                <a:solidFill>
                  <a:srgbClr val="000000"/>
                </a:solidFill>
                <a:effectLst/>
                <a:latin typeface="Times New Roman" panose="02020603050405020304" pitchFamily="18" charset="0"/>
                <a:cs typeface="Times New Roman" panose="02020603050405020304" pitchFamily="18" charset="0"/>
              </a:rPr>
              <a:t>23 </a:t>
            </a:r>
            <a:r>
              <a:rPr lang="en-US" sz="3800" i="0" dirty="0">
                <a:solidFill>
                  <a:srgbClr val="000000"/>
                </a:solidFill>
                <a:effectLst/>
                <a:latin typeface="Times New Roman" panose="02020603050405020304" pitchFamily="18" charset="0"/>
                <a:cs typeface="Times New Roman" panose="02020603050405020304" pitchFamily="18" charset="0"/>
              </a:rPr>
              <a:t>But I see another law in my members, warring against the law of my mind, and bringing me into captivity to the law of sin which is in my members. </a:t>
            </a:r>
            <a:r>
              <a:rPr lang="en-US" sz="3800" b="1" i="0" baseline="30000" dirty="0">
                <a:solidFill>
                  <a:srgbClr val="000000"/>
                </a:solidFill>
                <a:effectLst/>
                <a:latin typeface="Times New Roman" panose="02020603050405020304" pitchFamily="18" charset="0"/>
                <a:cs typeface="Times New Roman" panose="02020603050405020304" pitchFamily="18" charset="0"/>
              </a:rPr>
              <a:t>24 </a:t>
            </a:r>
            <a:r>
              <a:rPr lang="en-US" sz="3800" i="0" dirty="0">
                <a:solidFill>
                  <a:srgbClr val="000000"/>
                </a:solidFill>
                <a:effectLst/>
                <a:latin typeface="Times New Roman" panose="02020603050405020304" pitchFamily="18" charset="0"/>
                <a:cs typeface="Times New Roman" panose="02020603050405020304" pitchFamily="18" charset="0"/>
              </a:rPr>
              <a:t>O wretched man that I am! Who will deliver me from this body of death? </a:t>
            </a:r>
            <a:r>
              <a:rPr lang="en-US" sz="3800" b="1" i="0" baseline="30000" dirty="0">
                <a:solidFill>
                  <a:srgbClr val="000000"/>
                </a:solidFill>
                <a:effectLst/>
                <a:latin typeface="Times New Roman" panose="02020603050405020304" pitchFamily="18" charset="0"/>
                <a:cs typeface="Times New Roman" panose="02020603050405020304" pitchFamily="18" charset="0"/>
              </a:rPr>
              <a:t>25 </a:t>
            </a:r>
            <a:r>
              <a:rPr lang="en-US" sz="3800" i="0" dirty="0">
                <a:solidFill>
                  <a:srgbClr val="000000"/>
                </a:solidFill>
                <a:effectLst/>
                <a:latin typeface="Times New Roman" panose="02020603050405020304" pitchFamily="18" charset="0"/>
                <a:cs typeface="Times New Roman" panose="02020603050405020304" pitchFamily="18" charset="0"/>
              </a:rPr>
              <a:t>I thank </a:t>
            </a:r>
            <a:r>
              <a:rPr lang="en-US" sz="3800" i="0" dirty="0" smtClean="0">
                <a:solidFill>
                  <a:srgbClr val="000000"/>
                </a:solidFill>
                <a:effectLst/>
                <a:latin typeface="Times New Roman" panose="02020603050405020304" pitchFamily="18" charset="0"/>
                <a:cs typeface="Times New Roman" panose="02020603050405020304" pitchFamily="18" charset="0"/>
              </a:rPr>
              <a:t>God —</a:t>
            </a:r>
            <a:r>
              <a:rPr lang="en-US" sz="3800" i="0" dirty="0">
                <a:solidFill>
                  <a:srgbClr val="000000"/>
                </a:solidFill>
                <a:effectLst/>
                <a:latin typeface="Times New Roman" panose="02020603050405020304" pitchFamily="18" charset="0"/>
                <a:cs typeface="Times New Roman" panose="02020603050405020304" pitchFamily="18" charset="0"/>
              </a:rPr>
              <a:t>through Jesus Christ our Lord</a:t>
            </a:r>
            <a:r>
              <a:rPr lang="en-US" sz="3800" i="0" dirty="0" smtClean="0">
                <a:solidFill>
                  <a:srgbClr val="000000"/>
                </a:solidFill>
                <a:effectLst/>
                <a:latin typeface="Times New Roman" panose="02020603050405020304" pitchFamily="18" charset="0"/>
                <a:cs typeface="Times New Roman" panose="02020603050405020304" pitchFamily="18" charset="0"/>
              </a:rPr>
              <a:t>! So </a:t>
            </a:r>
            <a:r>
              <a:rPr lang="en-US" sz="3800" i="0" dirty="0">
                <a:solidFill>
                  <a:srgbClr val="000000"/>
                </a:solidFill>
                <a:effectLst/>
                <a:latin typeface="Times New Roman" panose="02020603050405020304" pitchFamily="18" charset="0"/>
                <a:cs typeface="Times New Roman" panose="02020603050405020304" pitchFamily="18" charset="0"/>
              </a:rPr>
              <a:t>then, with the mind I myself serve the law of God, but with the flesh the law of sin</a:t>
            </a:r>
            <a:r>
              <a:rPr lang="en-US" sz="3800" i="0" dirty="0" smtClean="0">
                <a:solidFill>
                  <a:srgbClr val="000000"/>
                </a:solidFill>
                <a:effectLst/>
                <a:latin typeface="Times New Roman" panose="02020603050405020304" pitchFamily="18" charset="0"/>
                <a:cs typeface="Times New Roman" panose="02020603050405020304" pitchFamily="18" charset="0"/>
              </a:rPr>
              <a:t>.</a:t>
            </a:r>
            <a:endParaRPr lang="en-US" sz="380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6472350"/>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body" idx="1"/>
          </p:nvPr>
        </p:nvSpPr>
        <p:spPr>
          <a:xfrm>
            <a:off x="2616200" y="5748338"/>
            <a:ext cx="7770813" cy="2249487"/>
          </a:xfrm>
        </p:spPr>
        <p:txBody>
          <a:bodyPr anchor="ctr"/>
          <a:lstStyle/>
          <a:p>
            <a:pPr algn="ctr">
              <a:spcBef>
                <a:spcPct val="0"/>
              </a:spcBef>
            </a:pPr>
            <a:r>
              <a:rPr lang="en-US" altLang="en-US" sz="6600" b="1" dirty="0">
                <a:solidFill>
                  <a:srgbClr val="C8AF7B"/>
                </a:solidFill>
                <a:latin typeface="Times New Roman" pitchFamily="18" charset="0"/>
                <a:cs typeface="Times New Roman" pitchFamily="18" charset="0"/>
                <a:sym typeface="Times New Roman" pitchFamily="18" charset="0"/>
              </a:rPr>
              <a:t>Romans 8</a:t>
            </a:r>
            <a:endParaRPr lang="en-US" altLang="en-US" dirty="0"/>
          </a:p>
        </p:txBody>
      </p:sp>
      <p:pic>
        <p:nvPicPr>
          <p:cNvPr id="10242" name="Picture 2" descr="Romans - book 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6738" y="1543050"/>
            <a:ext cx="9329737" cy="371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94263418"/>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8:1-8</a:t>
            </a:r>
            <a:endParaRPr lang="en-US" altLang="en-US" dirty="0"/>
          </a:p>
        </p:txBody>
      </p:sp>
      <p:sp>
        <p:nvSpPr>
          <p:cNvPr id="14338" name="AutoShape 2"/>
          <p:cNvSpPr>
            <a:spLocks/>
          </p:cNvSpPr>
          <p:nvPr/>
        </p:nvSpPr>
        <p:spPr bwMode="auto">
          <a:xfrm>
            <a:off x="711200" y="2590800"/>
            <a:ext cx="11658600" cy="6477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t"/>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lnSpc>
                <a:spcPct val="95000"/>
              </a:lnSpc>
            </a:pPr>
            <a:r>
              <a:rPr lang="en-US" sz="3200" b="1" i="0" baseline="30000" dirty="0" smtClean="0">
                <a:solidFill>
                  <a:srgbClr val="000000"/>
                </a:solidFill>
                <a:effectLst/>
                <a:latin typeface="Times New Roman" panose="02020603050405020304" pitchFamily="18" charset="0"/>
                <a:cs typeface="Times New Roman" panose="02020603050405020304" pitchFamily="18" charset="0"/>
              </a:rPr>
              <a:t>1</a:t>
            </a:r>
            <a:r>
              <a:rPr lang="en-US" sz="3200" b="1" i="0" baseline="30000" dirty="0">
                <a:solidFill>
                  <a:srgbClr val="000000"/>
                </a:solidFill>
                <a:effectLst/>
                <a:latin typeface="Times New Roman" panose="02020603050405020304" pitchFamily="18" charset="0"/>
                <a:cs typeface="Times New Roman" panose="02020603050405020304" pitchFamily="18" charset="0"/>
              </a:rPr>
              <a:t> </a:t>
            </a:r>
            <a:r>
              <a:rPr lang="en-US" sz="3200" dirty="0" smtClean="0">
                <a:solidFill>
                  <a:srgbClr val="000000"/>
                </a:solidFill>
                <a:effectLst/>
                <a:latin typeface="Times New Roman" panose="02020603050405020304" pitchFamily="18" charset="0"/>
                <a:cs typeface="Times New Roman" panose="02020603050405020304" pitchFamily="18" charset="0"/>
              </a:rPr>
              <a:t>There </a:t>
            </a:r>
            <a:r>
              <a:rPr lang="en-US" sz="3200" dirty="0">
                <a:solidFill>
                  <a:srgbClr val="000000"/>
                </a:solidFill>
                <a:effectLst/>
                <a:latin typeface="Times New Roman" panose="02020603050405020304" pitchFamily="18" charset="0"/>
                <a:cs typeface="Times New Roman" panose="02020603050405020304" pitchFamily="18" charset="0"/>
              </a:rPr>
              <a:t>is</a:t>
            </a:r>
            <a:r>
              <a:rPr lang="en-US" sz="3200" i="0" dirty="0">
                <a:solidFill>
                  <a:srgbClr val="000000"/>
                </a:solidFill>
                <a:effectLst/>
                <a:latin typeface="Times New Roman" panose="02020603050405020304" pitchFamily="18" charset="0"/>
                <a:cs typeface="Times New Roman" panose="02020603050405020304" pitchFamily="18" charset="0"/>
              </a:rPr>
              <a:t> therefore now no condemnation to those who are in Christ </a:t>
            </a:r>
            <a:r>
              <a:rPr lang="en-US" sz="3200" i="0" dirty="0" smtClean="0">
                <a:solidFill>
                  <a:srgbClr val="000000"/>
                </a:solidFill>
                <a:effectLst/>
                <a:latin typeface="Times New Roman" panose="02020603050405020304" pitchFamily="18" charset="0"/>
                <a:cs typeface="Times New Roman" panose="02020603050405020304" pitchFamily="18" charset="0"/>
              </a:rPr>
              <a:t>Jesus, who </a:t>
            </a:r>
            <a:r>
              <a:rPr lang="en-US" sz="3200" i="0" dirty="0">
                <a:solidFill>
                  <a:srgbClr val="000000"/>
                </a:solidFill>
                <a:effectLst/>
                <a:latin typeface="Times New Roman" panose="02020603050405020304" pitchFamily="18" charset="0"/>
                <a:cs typeface="Times New Roman" panose="02020603050405020304" pitchFamily="18" charset="0"/>
              </a:rPr>
              <a:t>do not walk according to the flesh, but according to the Spirit. </a:t>
            </a:r>
            <a:r>
              <a:rPr lang="en-US" sz="3200" b="1" i="0" baseline="30000" dirty="0">
                <a:solidFill>
                  <a:srgbClr val="000000"/>
                </a:solidFill>
                <a:effectLst/>
                <a:latin typeface="Times New Roman" panose="02020603050405020304" pitchFamily="18" charset="0"/>
                <a:cs typeface="Times New Roman" panose="02020603050405020304" pitchFamily="18" charset="0"/>
              </a:rPr>
              <a:t>2 </a:t>
            </a:r>
            <a:r>
              <a:rPr lang="en-US" sz="3200" i="0" dirty="0">
                <a:solidFill>
                  <a:srgbClr val="000000"/>
                </a:solidFill>
                <a:effectLst/>
                <a:latin typeface="Times New Roman" panose="02020603050405020304" pitchFamily="18" charset="0"/>
                <a:cs typeface="Times New Roman" panose="02020603050405020304" pitchFamily="18" charset="0"/>
              </a:rPr>
              <a:t>For the law of the Spirit of life in Christ Jesus has made me free from the law of sin and death. </a:t>
            </a:r>
            <a:r>
              <a:rPr lang="en-US" sz="3200" b="1" i="0" baseline="30000" dirty="0">
                <a:solidFill>
                  <a:srgbClr val="000000"/>
                </a:solidFill>
                <a:effectLst/>
                <a:latin typeface="Times New Roman" panose="02020603050405020304" pitchFamily="18" charset="0"/>
                <a:cs typeface="Times New Roman" panose="02020603050405020304" pitchFamily="18" charset="0"/>
              </a:rPr>
              <a:t>3 </a:t>
            </a:r>
            <a:r>
              <a:rPr lang="en-US" sz="3200" i="0" dirty="0">
                <a:solidFill>
                  <a:srgbClr val="000000"/>
                </a:solidFill>
                <a:effectLst/>
                <a:latin typeface="Times New Roman" panose="02020603050405020304" pitchFamily="18" charset="0"/>
                <a:cs typeface="Times New Roman" panose="02020603050405020304" pitchFamily="18" charset="0"/>
              </a:rPr>
              <a:t>For what the law could not do in that it was weak through the flesh, God </a:t>
            </a:r>
            <a:r>
              <a:rPr lang="en-US" sz="3200" dirty="0">
                <a:solidFill>
                  <a:srgbClr val="000000"/>
                </a:solidFill>
                <a:effectLst/>
                <a:latin typeface="Times New Roman" panose="02020603050405020304" pitchFamily="18" charset="0"/>
                <a:cs typeface="Times New Roman" panose="02020603050405020304" pitchFamily="18" charset="0"/>
              </a:rPr>
              <a:t>did</a:t>
            </a:r>
            <a:r>
              <a:rPr lang="en-US" sz="3200" i="0" dirty="0">
                <a:solidFill>
                  <a:srgbClr val="000000"/>
                </a:solidFill>
                <a:effectLst/>
                <a:latin typeface="Times New Roman" panose="02020603050405020304" pitchFamily="18" charset="0"/>
                <a:cs typeface="Times New Roman" panose="02020603050405020304" pitchFamily="18" charset="0"/>
              </a:rPr>
              <a:t> by sending His own Son in the likeness of sinful flesh, on account of sin: He condemned sin in the flesh, </a:t>
            </a:r>
            <a:r>
              <a:rPr lang="en-US" sz="3200" b="1" i="0" baseline="30000" dirty="0">
                <a:solidFill>
                  <a:srgbClr val="000000"/>
                </a:solidFill>
                <a:effectLst/>
                <a:latin typeface="Times New Roman" panose="02020603050405020304" pitchFamily="18" charset="0"/>
                <a:cs typeface="Times New Roman" panose="02020603050405020304" pitchFamily="18" charset="0"/>
              </a:rPr>
              <a:t>4 </a:t>
            </a:r>
            <a:r>
              <a:rPr lang="en-US" sz="3200" i="0" dirty="0">
                <a:solidFill>
                  <a:srgbClr val="000000"/>
                </a:solidFill>
                <a:effectLst/>
                <a:latin typeface="Times New Roman" panose="02020603050405020304" pitchFamily="18" charset="0"/>
                <a:cs typeface="Times New Roman" panose="02020603050405020304" pitchFamily="18" charset="0"/>
              </a:rPr>
              <a:t>that the righteous requirement of the law might be fulfilled in us who do not walk according to the flesh but according to </a:t>
            </a:r>
            <a:r>
              <a:rPr lang="en-US" sz="3200" i="0" dirty="0" smtClean="0">
                <a:solidFill>
                  <a:srgbClr val="000000"/>
                </a:solidFill>
                <a:effectLst/>
                <a:latin typeface="Times New Roman" panose="02020603050405020304" pitchFamily="18" charset="0"/>
                <a:cs typeface="Times New Roman" panose="02020603050405020304" pitchFamily="18" charset="0"/>
              </a:rPr>
              <a:t>the Spirit. </a:t>
            </a:r>
            <a:r>
              <a:rPr lang="en-US" sz="3200" b="1" i="0" baseline="30000" dirty="0" smtClean="0">
                <a:solidFill>
                  <a:srgbClr val="000000"/>
                </a:solidFill>
                <a:effectLst/>
                <a:latin typeface="Times New Roman" panose="02020603050405020304" pitchFamily="18" charset="0"/>
                <a:cs typeface="Times New Roman" panose="02020603050405020304" pitchFamily="18" charset="0"/>
              </a:rPr>
              <a:t>5</a:t>
            </a:r>
            <a:r>
              <a:rPr lang="en-US" sz="3200" b="1" i="0" baseline="30000" dirty="0">
                <a:solidFill>
                  <a:srgbClr val="000000"/>
                </a:solidFill>
                <a:effectLst/>
                <a:latin typeface="Times New Roman" panose="02020603050405020304" pitchFamily="18" charset="0"/>
                <a:cs typeface="Times New Roman" panose="02020603050405020304" pitchFamily="18" charset="0"/>
              </a:rPr>
              <a:t> </a:t>
            </a:r>
            <a:r>
              <a:rPr lang="en-US" sz="3200" i="0" dirty="0">
                <a:solidFill>
                  <a:srgbClr val="000000"/>
                </a:solidFill>
                <a:effectLst/>
                <a:latin typeface="Times New Roman" panose="02020603050405020304" pitchFamily="18" charset="0"/>
                <a:cs typeface="Times New Roman" panose="02020603050405020304" pitchFamily="18" charset="0"/>
              </a:rPr>
              <a:t>For those who live according to the flesh set their minds on the things of the flesh, but those </a:t>
            </a:r>
            <a:r>
              <a:rPr lang="en-US" sz="3200" dirty="0">
                <a:solidFill>
                  <a:srgbClr val="000000"/>
                </a:solidFill>
                <a:effectLst/>
                <a:latin typeface="Times New Roman" panose="02020603050405020304" pitchFamily="18" charset="0"/>
                <a:cs typeface="Times New Roman" panose="02020603050405020304" pitchFamily="18" charset="0"/>
              </a:rPr>
              <a:t>who live</a:t>
            </a:r>
            <a:r>
              <a:rPr lang="en-US" sz="3200" i="0" dirty="0">
                <a:solidFill>
                  <a:srgbClr val="000000"/>
                </a:solidFill>
                <a:effectLst/>
                <a:latin typeface="Times New Roman" panose="02020603050405020304" pitchFamily="18" charset="0"/>
                <a:cs typeface="Times New Roman" panose="02020603050405020304" pitchFamily="18" charset="0"/>
              </a:rPr>
              <a:t> according to the Spirit, the things of the Spirit. </a:t>
            </a:r>
            <a:r>
              <a:rPr lang="en-US" sz="3200" b="1" i="0" baseline="30000" dirty="0">
                <a:solidFill>
                  <a:srgbClr val="000000"/>
                </a:solidFill>
                <a:effectLst/>
                <a:latin typeface="Times New Roman" panose="02020603050405020304" pitchFamily="18" charset="0"/>
                <a:cs typeface="Times New Roman" panose="02020603050405020304" pitchFamily="18" charset="0"/>
              </a:rPr>
              <a:t>6 </a:t>
            </a:r>
            <a:r>
              <a:rPr lang="en-US" sz="3200" i="0" dirty="0">
                <a:solidFill>
                  <a:srgbClr val="000000"/>
                </a:solidFill>
                <a:effectLst/>
                <a:latin typeface="Times New Roman" panose="02020603050405020304" pitchFamily="18" charset="0"/>
                <a:cs typeface="Times New Roman" panose="02020603050405020304" pitchFamily="18" charset="0"/>
              </a:rPr>
              <a:t>For to be carnally minded </a:t>
            </a:r>
            <a:r>
              <a:rPr lang="en-US" sz="3200" dirty="0">
                <a:solidFill>
                  <a:srgbClr val="000000"/>
                </a:solidFill>
                <a:effectLst/>
                <a:latin typeface="Times New Roman" panose="02020603050405020304" pitchFamily="18" charset="0"/>
                <a:cs typeface="Times New Roman" panose="02020603050405020304" pitchFamily="18" charset="0"/>
              </a:rPr>
              <a:t>is</a:t>
            </a:r>
            <a:r>
              <a:rPr lang="en-US" sz="3200" i="0" dirty="0">
                <a:solidFill>
                  <a:srgbClr val="000000"/>
                </a:solidFill>
                <a:effectLst/>
                <a:latin typeface="Times New Roman" panose="02020603050405020304" pitchFamily="18" charset="0"/>
                <a:cs typeface="Times New Roman" panose="02020603050405020304" pitchFamily="18" charset="0"/>
              </a:rPr>
              <a:t> death, but to be spiritually minded </a:t>
            </a:r>
            <a:r>
              <a:rPr lang="en-US" sz="3200" dirty="0">
                <a:solidFill>
                  <a:srgbClr val="000000"/>
                </a:solidFill>
                <a:effectLst/>
                <a:latin typeface="Times New Roman" panose="02020603050405020304" pitchFamily="18" charset="0"/>
                <a:cs typeface="Times New Roman" panose="02020603050405020304" pitchFamily="18" charset="0"/>
              </a:rPr>
              <a:t>is</a:t>
            </a:r>
            <a:r>
              <a:rPr lang="en-US" sz="3200" i="0" dirty="0">
                <a:solidFill>
                  <a:srgbClr val="000000"/>
                </a:solidFill>
                <a:effectLst/>
                <a:latin typeface="Times New Roman" panose="02020603050405020304" pitchFamily="18" charset="0"/>
                <a:cs typeface="Times New Roman" panose="02020603050405020304" pitchFamily="18" charset="0"/>
              </a:rPr>
              <a:t> life and peace.</a:t>
            </a:r>
            <a:r>
              <a:rPr lang="en-US" sz="3200" b="1" i="0" baseline="30000" dirty="0">
                <a:solidFill>
                  <a:srgbClr val="000000"/>
                </a:solidFill>
                <a:effectLst/>
                <a:latin typeface="Times New Roman" panose="02020603050405020304" pitchFamily="18" charset="0"/>
                <a:cs typeface="Times New Roman" panose="02020603050405020304" pitchFamily="18" charset="0"/>
              </a:rPr>
              <a:t>7 </a:t>
            </a:r>
            <a:r>
              <a:rPr lang="en-US" sz="3200" i="0" dirty="0">
                <a:solidFill>
                  <a:srgbClr val="000000"/>
                </a:solidFill>
                <a:effectLst/>
                <a:latin typeface="Times New Roman" panose="02020603050405020304" pitchFamily="18" charset="0"/>
                <a:cs typeface="Times New Roman" panose="02020603050405020304" pitchFamily="18" charset="0"/>
              </a:rPr>
              <a:t>Because the carnal mind </a:t>
            </a:r>
            <a:r>
              <a:rPr lang="en-US" sz="3200" dirty="0">
                <a:solidFill>
                  <a:srgbClr val="000000"/>
                </a:solidFill>
                <a:effectLst/>
                <a:latin typeface="Times New Roman" panose="02020603050405020304" pitchFamily="18" charset="0"/>
                <a:cs typeface="Times New Roman" panose="02020603050405020304" pitchFamily="18" charset="0"/>
              </a:rPr>
              <a:t>is</a:t>
            </a:r>
            <a:r>
              <a:rPr lang="en-US" sz="3200" i="0" dirty="0">
                <a:solidFill>
                  <a:srgbClr val="000000"/>
                </a:solidFill>
                <a:effectLst/>
                <a:latin typeface="Times New Roman" panose="02020603050405020304" pitchFamily="18" charset="0"/>
                <a:cs typeface="Times New Roman" panose="02020603050405020304" pitchFamily="18" charset="0"/>
              </a:rPr>
              <a:t> enmity against God; for it is not subject to the law of God, nor indeed can be. </a:t>
            </a:r>
            <a:r>
              <a:rPr lang="en-US" sz="3200" b="1" i="0" baseline="30000" dirty="0">
                <a:solidFill>
                  <a:srgbClr val="000000"/>
                </a:solidFill>
                <a:effectLst/>
                <a:latin typeface="Times New Roman" panose="02020603050405020304" pitchFamily="18" charset="0"/>
                <a:cs typeface="Times New Roman" panose="02020603050405020304" pitchFamily="18" charset="0"/>
              </a:rPr>
              <a:t>8 </a:t>
            </a:r>
            <a:r>
              <a:rPr lang="en-US" sz="3200" i="0" dirty="0">
                <a:solidFill>
                  <a:srgbClr val="000000"/>
                </a:solidFill>
                <a:effectLst/>
                <a:latin typeface="Times New Roman" panose="02020603050405020304" pitchFamily="18" charset="0"/>
                <a:cs typeface="Times New Roman" panose="02020603050405020304" pitchFamily="18" charset="0"/>
              </a:rPr>
              <a:t>So then, those who are in the flesh cannot please God.</a:t>
            </a:r>
          </a:p>
        </p:txBody>
      </p:sp>
    </p:spTree>
    <p:extLst>
      <p:ext uri="{BB962C8B-B14F-4D97-AF65-F5344CB8AC3E}">
        <p14:creationId xmlns:p14="http://schemas.microsoft.com/office/powerpoint/2010/main" val="495486102"/>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8:9-11</a:t>
            </a:r>
            <a:endParaRPr lang="en-US" altLang="en-US" dirty="0"/>
          </a:p>
        </p:txBody>
      </p:sp>
      <p:sp>
        <p:nvSpPr>
          <p:cNvPr id="14338" name="AutoShape 2"/>
          <p:cNvSpPr>
            <a:spLocks/>
          </p:cNvSpPr>
          <p:nvPr/>
        </p:nvSpPr>
        <p:spPr bwMode="auto">
          <a:xfrm>
            <a:off x="939800" y="2895600"/>
            <a:ext cx="11353800" cy="6019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t"/>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r>
              <a:rPr lang="en-US" sz="3800" b="1" i="0" baseline="30000" dirty="0">
                <a:solidFill>
                  <a:srgbClr val="000000"/>
                </a:solidFill>
                <a:effectLst/>
                <a:latin typeface="Times New Roman" panose="02020603050405020304" pitchFamily="18" charset="0"/>
                <a:cs typeface="Times New Roman" panose="02020603050405020304" pitchFamily="18" charset="0"/>
              </a:rPr>
              <a:t>9 </a:t>
            </a:r>
            <a:r>
              <a:rPr lang="en-US" sz="3800" i="0" dirty="0">
                <a:solidFill>
                  <a:srgbClr val="000000"/>
                </a:solidFill>
                <a:effectLst/>
                <a:latin typeface="Times New Roman" panose="02020603050405020304" pitchFamily="18" charset="0"/>
                <a:cs typeface="Times New Roman" panose="02020603050405020304" pitchFamily="18" charset="0"/>
              </a:rPr>
              <a:t>But you are not in the flesh but in the Spirit, if indeed the Spirit of God dwells in you. Now if anyone does not have the Spirit of Christ, he is not His. </a:t>
            </a:r>
            <a:r>
              <a:rPr lang="en-US" sz="3800" b="1" i="0" baseline="30000" dirty="0">
                <a:solidFill>
                  <a:srgbClr val="000000"/>
                </a:solidFill>
                <a:effectLst/>
                <a:latin typeface="Times New Roman" panose="02020603050405020304" pitchFamily="18" charset="0"/>
                <a:cs typeface="Times New Roman" panose="02020603050405020304" pitchFamily="18" charset="0"/>
              </a:rPr>
              <a:t>10 </a:t>
            </a:r>
            <a:r>
              <a:rPr lang="en-US" sz="3800" i="0" dirty="0">
                <a:solidFill>
                  <a:srgbClr val="000000"/>
                </a:solidFill>
                <a:effectLst/>
                <a:latin typeface="Times New Roman" panose="02020603050405020304" pitchFamily="18" charset="0"/>
                <a:cs typeface="Times New Roman" panose="02020603050405020304" pitchFamily="18" charset="0"/>
              </a:rPr>
              <a:t>And </a:t>
            </a:r>
            <a:r>
              <a:rPr lang="en-US" sz="3800" i="0" dirty="0" smtClean="0">
                <a:solidFill>
                  <a:srgbClr val="000000"/>
                </a:solidFill>
                <a:effectLst/>
                <a:latin typeface="Times New Roman" panose="02020603050405020304" pitchFamily="18" charset="0"/>
                <a:cs typeface="Times New Roman" panose="02020603050405020304" pitchFamily="18" charset="0"/>
              </a:rPr>
              <a:t>if Christ is in you</a:t>
            </a:r>
            <a:r>
              <a:rPr lang="en-US" sz="3800" i="0" dirty="0">
                <a:solidFill>
                  <a:srgbClr val="000000"/>
                </a:solidFill>
                <a:effectLst/>
                <a:latin typeface="Times New Roman" panose="02020603050405020304" pitchFamily="18" charset="0"/>
                <a:cs typeface="Times New Roman" panose="02020603050405020304" pitchFamily="18" charset="0"/>
              </a:rPr>
              <a:t>, the body </a:t>
            </a:r>
            <a:r>
              <a:rPr lang="en-US" sz="3800" dirty="0">
                <a:solidFill>
                  <a:srgbClr val="000000"/>
                </a:solidFill>
                <a:effectLst/>
                <a:latin typeface="Times New Roman" panose="02020603050405020304" pitchFamily="18" charset="0"/>
                <a:cs typeface="Times New Roman" panose="02020603050405020304" pitchFamily="18" charset="0"/>
              </a:rPr>
              <a:t>is</a:t>
            </a:r>
            <a:r>
              <a:rPr lang="en-US" sz="3800" i="0" dirty="0">
                <a:solidFill>
                  <a:srgbClr val="000000"/>
                </a:solidFill>
                <a:effectLst/>
                <a:latin typeface="Times New Roman" panose="02020603050405020304" pitchFamily="18" charset="0"/>
                <a:cs typeface="Times New Roman" panose="02020603050405020304" pitchFamily="18" charset="0"/>
              </a:rPr>
              <a:t> dead because of sin, but </a:t>
            </a:r>
            <a:r>
              <a:rPr lang="en-US" sz="3800" i="0" dirty="0" smtClean="0">
                <a:solidFill>
                  <a:srgbClr val="000000"/>
                </a:solidFill>
                <a:effectLst/>
                <a:latin typeface="Times New Roman" panose="02020603050405020304" pitchFamily="18" charset="0"/>
                <a:cs typeface="Times New Roman" panose="02020603050405020304" pitchFamily="18" charset="0"/>
              </a:rPr>
              <a:t>the Spirit is life because </a:t>
            </a:r>
            <a:r>
              <a:rPr lang="en-US" sz="3800" i="0" dirty="0">
                <a:solidFill>
                  <a:srgbClr val="000000"/>
                </a:solidFill>
                <a:effectLst/>
                <a:latin typeface="Times New Roman" panose="02020603050405020304" pitchFamily="18" charset="0"/>
                <a:cs typeface="Times New Roman" panose="02020603050405020304" pitchFamily="18" charset="0"/>
              </a:rPr>
              <a:t>of righteousness. </a:t>
            </a:r>
            <a:r>
              <a:rPr lang="en-US" sz="3800" b="1" i="0" baseline="30000" dirty="0">
                <a:solidFill>
                  <a:srgbClr val="000000"/>
                </a:solidFill>
                <a:effectLst/>
                <a:latin typeface="Times New Roman" panose="02020603050405020304" pitchFamily="18" charset="0"/>
                <a:cs typeface="Times New Roman" panose="02020603050405020304" pitchFamily="18" charset="0"/>
              </a:rPr>
              <a:t>11 </a:t>
            </a:r>
            <a:r>
              <a:rPr lang="en-US" sz="3800" i="0" dirty="0">
                <a:solidFill>
                  <a:srgbClr val="000000"/>
                </a:solidFill>
                <a:effectLst/>
                <a:latin typeface="Times New Roman" panose="02020603050405020304" pitchFamily="18" charset="0"/>
                <a:cs typeface="Times New Roman" panose="02020603050405020304" pitchFamily="18" charset="0"/>
              </a:rPr>
              <a:t>But if the Spirit of Him who raised Jesus from the dead dwells in you, He who raised Christ from the dead will also give life to your mortal bodies through His Spirit who dwells in you.</a:t>
            </a:r>
          </a:p>
        </p:txBody>
      </p:sp>
    </p:spTree>
    <p:extLst>
      <p:ext uri="{BB962C8B-B14F-4D97-AF65-F5344CB8AC3E}">
        <p14:creationId xmlns:p14="http://schemas.microsoft.com/office/powerpoint/2010/main" val="1663727799"/>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8:12-17</a:t>
            </a:r>
            <a:endParaRPr lang="en-US" altLang="en-US" dirty="0"/>
          </a:p>
        </p:txBody>
      </p:sp>
      <p:sp>
        <p:nvSpPr>
          <p:cNvPr id="14338" name="AutoShape 2"/>
          <p:cNvSpPr>
            <a:spLocks/>
          </p:cNvSpPr>
          <p:nvPr/>
        </p:nvSpPr>
        <p:spPr bwMode="auto">
          <a:xfrm>
            <a:off x="939800" y="2819400"/>
            <a:ext cx="11353800" cy="6019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t"/>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r>
              <a:rPr lang="en-US" sz="3600" b="1" i="0" baseline="30000" dirty="0">
                <a:solidFill>
                  <a:srgbClr val="000000"/>
                </a:solidFill>
                <a:effectLst/>
                <a:latin typeface="Times New Roman" panose="02020603050405020304" pitchFamily="18" charset="0"/>
                <a:cs typeface="Times New Roman" panose="02020603050405020304" pitchFamily="18" charset="0"/>
              </a:rPr>
              <a:t>12 </a:t>
            </a:r>
            <a:r>
              <a:rPr lang="en-US" sz="3600" i="0" dirty="0">
                <a:solidFill>
                  <a:srgbClr val="000000"/>
                </a:solidFill>
                <a:effectLst/>
                <a:latin typeface="Times New Roman" panose="02020603050405020304" pitchFamily="18" charset="0"/>
                <a:cs typeface="Times New Roman" panose="02020603050405020304" pitchFamily="18" charset="0"/>
              </a:rPr>
              <a:t>Therefore, brethren, we are debtors—not to the flesh, to live according to the flesh. </a:t>
            </a:r>
            <a:r>
              <a:rPr lang="en-US" sz="3600" b="1" i="0" baseline="30000" dirty="0">
                <a:solidFill>
                  <a:srgbClr val="000000"/>
                </a:solidFill>
                <a:effectLst/>
                <a:latin typeface="Times New Roman" panose="02020603050405020304" pitchFamily="18" charset="0"/>
                <a:cs typeface="Times New Roman" panose="02020603050405020304" pitchFamily="18" charset="0"/>
              </a:rPr>
              <a:t>13 </a:t>
            </a:r>
            <a:r>
              <a:rPr lang="en-US" sz="3600" i="0" dirty="0">
                <a:solidFill>
                  <a:srgbClr val="000000"/>
                </a:solidFill>
                <a:effectLst/>
                <a:latin typeface="Times New Roman" panose="02020603050405020304" pitchFamily="18" charset="0"/>
                <a:cs typeface="Times New Roman" panose="02020603050405020304" pitchFamily="18" charset="0"/>
              </a:rPr>
              <a:t>For if you live according to the flesh you will die; but if by the Spirit you put to death the deeds of the body, you will live. </a:t>
            </a:r>
            <a:r>
              <a:rPr lang="en-US" sz="3600" b="1" i="0" baseline="30000" dirty="0">
                <a:solidFill>
                  <a:srgbClr val="000000"/>
                </a:solidFill>
                <a:effectLst/>
                <a:latin typeface="Times New Roman" panose="02020603050405020304" pitchFamily="18" charset="0"/>
                <a:cs typeface="Times New Roman" panose="02020603050405020304" pitchFamily="18" charset="0"/>
              </a:rPr>
              <a:t>14 </a:t>
            </a:r>
            <a:r>
              <a:rPr lang="en-US" sz="3600" i="0" dirty="0">
                <a:solidFill>
                  <a:srgbClr val="000000"/>
                </a:solidFill>
                <a:effectLst/>
                <a:latin typeface="Times New Roman" panose="02020603050405020304" pitchFamily="18" charset="0"/>
                <a:cs typeface="Times New Roman" panose="02020603050405020304" pitchFamily="18" charset="0"/>
              </a:rPr>
              <a:t>For as many as are led by the Spirit of God, these are sons of God. </a:t>
            </a:r>
            <a:r>
              <a:rPr lang="en-US" sz="3600" b="1" i="0" baseline="30000" dirty="0">
                <a:solidFill>
                  <a:srgbClr val="000000"/>
                </a:solidFill>
                <a:effectLst/>
                <a:latin typeface="Times New Roman" panose="02020603050405020304" pitchFamily="18" charset="0"/>
                <a:cs typeface="Times New Roman" panose="02020603050405020304" pitchFamily="18" charset="0"/>
              </a:rPr>
              <a:t>15 </a:t>
            </a:r>
            <a:r>
              <a:rPr lang="en-US" sz="3600" i="0" dirty="0">
                <a:solidFill>
                  <a:srgbClr val="000000"/>
                </a:solidFill>
                <a:effectLst/>
                <a:latin typeface="Times New Roman" panose="02020603050405020304" pitchFamily="18" charset="0"/>
                <a:cs typeface="Times New Roman" panose="02020603050405020304" pitchFamily="18" charset="0"/>
              </a:rPr>
              <a:t>For you did not receive the spirit of bondage again to fear, but you received the Spirit of adoption by whom we cry out, “Abba</a:t>
            </a:r>
            <a:r>
              <a:rPr lang="en-US" sz="3600" i="0" dirty="0" smtClean="0">
                <a:solidFill>
                  <a:srgbClr val="000000"/>
                </a:solidFill>
                <a:effectLst/>
                <a:latin typeface="Times New Roman" panose="02020603050405020304" pitchFamily="18" charset="0"/>
                <a:cs typeface="Times New Roman" panose="02020603050405020304" pitchFamily="18" charset="0"/>
              </a:rPr>
              <a:t>, Father.” </a:t>
            </a:r>
            <a:r>
              <a:rPr lang="en-US" sz="3600" b="1" i="0" baseline="30000" dirty="0" smtClean="0">
                <a:solidFill>
                  <a:srgbClr val="000000"/>
                </a:solidFill>
                <a:effectLst/>
                <a:latin typeface="Times New Roman" panose="02020603050405020304" pitchFamily="18" charset="0"/>
                <a:cs typeface="Times New Roman" panose="02020603050405020304" pitchFamily="18" charset="0"/>
              </a:rPr>
              <a:t>16</a:t>
            </a:r>
            <a:r>
              <a:rPr lang="en-US" sz="3600" b="1" i="0" baseline="30000" dirty="0">
                <a:solidFill>
                  <a:srgbClr val="000000"/>
                </a:solidFill>
                <a:effectLst/>
                <a:latin typeface="Times New Roman" panose="02020603050405020304" pitchFamily="18" charset="0"/>
                <a:cs typeface="Times New Roman" panose="02020603050405020304" pitchFamily="18" charset="0"/>
              </a:rPr>
              <a:t> </a:t>
            </a:r>
            <a:r>
              <a:rPr lang="en-US" sz="3600" i="0" dirty="0">
                <a:solidFill>
                  <a:srgbClr val="000000"/>
                </a:solidFill>
                <a:effectLst/>
                <a:latin typeface="Times New Roman" panose="02020603050405020304" pitchFamily="18" charset="0"/>
                <a:cs typeface="Times New Roman" panose="02020603050405020304" pitchFamily="18" charset="0"/>
              </a:rPr>
              <a:t>The Spirit Himself bears witness with our spirit that we are children of God,</a:t>
            </a:r>
            <a:r>
              <a:rPr lang="en-US" sz="3600" b="1" i="0" baseline="30000" dirty="0">
                <a:solidFill>
                  <a:srgbClr val="000000"/>
                </a:solidFill>
                <a:effectLst/>
                <a:latin typeface="Times New Roman" panose="02020603050405020304" pitchFamily="18" charset="0"/>
                <a:cs typeface="Times New Roman" panose="02020603050405020304" pitchFamily="18" charset="0"/>
              </a:rPr>
              <a:t>17 </a:t>
            </a:r>
            <a:r>
              <a:rPr lang="en-US" sz="3600" i="0" dirty="0">
                <a:solidFill>
                  <a:srgbClr val="000000"/>
                </a:solidFill>
                <a:effectLst/>
                <a:latin typeface="Times New Roman" panose="02020603050405020304" pitchFamily="18" charset="0"/>
                <a:cs typeface="Times New Roman" panose="02020603050405020304" pitchFamily="18" charset="0"/>
              </a:rPr>
              <a:t>and if children, then heirs—heirs of God and joint heirs with Christ, if indeed we suffer with </a:t>
            </a:r>
            <a:r>
              <a:rPr lang="en-US" sz="3600" dirty="0">
                <a:solidFill>
                  <a:srgbClr val="000000"/>
                </a:solidFill>
                <a:effectLst/>
                <a:latin typeface="Times New Roman" panose="02020603050405020304" pitchFamily="18" charset="0"/>
                <a:cs typeface="Times New Roman" panose="02020603050405020304" pitchFamily="18" charset="0"/>
              </a:rPr>
              <a:t>Him</a:t>
            </a:r>
            <a:r>
              <a:rPr lang="en-US" sz="3600" dirty="0" smtClean="0">
                <a:solidFill>
                  <a:srgbClr val="000000"/>
                </a:solidFill>
                <a:effectLst/>
                <a:latin typeface="Times New Roman" panose="02020603050405020304" pitchFamily="18" charset="0"/>
                <a:cs typeface="Times New Roman" panose="02020603050405020304" pitchFamily="18" charset="0"/>
              </a:rPr>
              <a:t>, </a:t>
            </a:r>
            <a:r>
              <a:rPr lang="en-US" sz="3600" i="0" dirty="0" smtClean="0">
                <a:solidFill>
                  <a:srgbClr val="000000"/>
                </a:solidFill>
                <a:effectLst/>
                <a:latin typeface="Times New Roman" panose="02020603050405020304" pitchFamily="18" charset="0"/>
                <a:cs typeface="Times New Roman" panose="02020603050405020304" pitchFamily="18" charset="0"/>
              </a:rPr>
              <a:t>that </a:t>
            </a:r>
            <a:r>
              <a:rPr lang="en-US" sz="3600" i="0" dirty="0">
                <a:solidFill>
                  <a:srgbClr val="000000"/>
                </a:solidFill>
                <a:effectLst/>
                <a:latin typeface="Times New Roman" panose="02020603050405020304" pitchFamily="18" charset="0"/>
                <a:cs typeface="Times New Roman" panose="02020603050405020304" pitchFamily="18" charset="0"/>
              </a:rPr>
              <a:t>we may also be glorified together.</a:t>
            </a:r>
            <a:endParaRPr lang="en-US" sz="350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6328505"/>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1270000" y="762000"/>
            <a:ext cx="10464800" cy="1651000"/>
          </a:xfrm>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7:18-25</a:t>
            </a:r>
            <a:endParaRPr lang="en-US" altLang="en-US" dirty="0"/>
          </a:p>
        </p:txBody>
      </p:sp>
      <p:sp>
        <p:nvSpPr>
          <p:cNvPr id="14338" name="AutoShape 2"/>
          <p:cNvSpPr>
            <a:spLocks/>
          </p:cNvSpPr>
          <p:nvPr/>
        </p:nvSpPr>
        <p:spPr bwMode="auto">
          <a:xfrm>
            <a:off x="711200" y="2667000"/>
            <a:ext cx="11658600" cy="6019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t"/>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lnSpc>
                <a:spcPct val="93000"/>
              </a:lnSpc>
            </a:pPr>
            <a:r>
              <a:rPr lang="en-US" sz="3200" b="1" i="0" baseline="30000" dirty="0">
                <a:solidFill>
                  <a:srgbClr val="000000"/>
                </a:solidFill>
                <a:effectLst/>
                <a:latin typeface="Times New Roman" panose="02020603050405020304" pitchFamily="18" charset="0"/>
                <a:cs typeface="Times New Roman" panose="02020603050405020304" pitchFamily="18" charset="0"/>
              </a:rPr>
              <a:t>18 </a:t>
            </a:r>
            <a:r>
              <a:rPr lang="en-US" sz="3200" i="0" dirty="0">
                <a:solidFill>
                  <a:srgbClr val="000000"/>
                </a:solidFill>
                <a:effectLst/>
                <a:latin typeface="Times New Roman" panose="02020603050405020304" pitchFamily="18" charset="0"/>
                <a:cs typeface="Times New Roman" panose="02020603050405020304" pitchFamily="18" charset="0"/>
              </a:rPr>
              <a:t>For I consider that the sufferings of this present time are </a:t>
            </a:r>
            <a:r>
              <a:rPr lang="en-US" sz="3200" i="0" dirty="0" smtClean="0">
                <a:solidFill>
                  <a:srgbClr val="000000"/>
                </a:solidFill>
                <a:effectLst/>
                <a:latin typeface="Times New Roman" panose="02020603050405020304" pitchFamily="18" charset="0"/>
                <a:cs typeface="Times New Roman" panose="02020603050405020304" pitchFamily="18" charset="0"/>
              </a:rPr>
              <a:t>not worthy </a:t>
            </a:r>
            <a:r>
              <a:rPr lang="en-US" sz="3200" dirty="0" smtClean="0">
                <a:solidFill>
                  <a:srgbClr val="000000"/>
                </a:solidFill>
                <a:effectLst/>
                <a:latin typeface="Times New Roman" panose="02020603050405020304" pitchFamily="18" charset="0"/>
                <a:cs typeface="Times New Roman" panose="02020603050405020304" pitchFamily="18" charset="0"/>
              </a:rPr>
              <a:t>to</a:t>
            </a:r>
            <a:r>
              <a:rPr lang="en-US" sz="3200" i="0" dirty="0" smtClean="0">
                <a:solidFill>
                  <a:srgbClr val="000000"/>
                </a:solidFill>
                <a:effectLst/>
                <a:latin typeface="Times New Roman" panose="02020603050405020304" pitchFamily="18" charset="0"/>
                <a:cs typeface="Times New Roman" panose="02020603050405020304" pitchFamily="18" charset="0"/>
              </a:rPr>
              <a:t> </a:t>
            </a:r>
            <a:r>
              <a:rPr lang="en-US" sz="3200" dirty="0" smtClean="0">
                <a:solidFill>
                  <a:srgbClr val="000000"/>
                </a:solidFill>
                <a:effectLst/>
                <a:latin typeface="Times New Roman" panose="02020603050405020304" pitchFamily="18" charset="0"/>
                <a:cs typeface="Times New Roman" panose="02020603050405020304" pitchFamily="18" charset="0"/>
              </a:rPr>
              <a:t>be </a:t>
            </a:r>
            <a:r>
              <a:rPr lang="en-US" sz="3200" dirty="0">
                <a:solidFill>
                  <a:srgbClr val="000000"/>
                </a:solidFill>
                <a:effectLst/>
                <a:latin typeface="Times New Roman" panose="02020603050405020304" pitchFamily="18" charset="0"/>
                <a:cs typeface="Times New Roman" panose="02020603050405020304" pitchFamily="18" charset="0"/>
              </a:rPr>
              <a:t>compared</a:t>
            </a:r>
            <a:r>
              <a:rPr lang="en-US" sz="3200" i="0" dirty="0">
                <a:solidFill>
                  <a:srgbClr val="000000"/>
                </a:solidFill>
                <a:effectLst/>
                <a:latin typeface="Times New Roman" panose="02020603050405020304" pitchFamily="18" charset="0"/>
                <a:cs typeface="Times New Roman" panose="02020603050405020304" pitchFamily="18" charset="0"/>
              </a:rPr>
              <a:t> with the glory which shall be revealed in us. </a:t>
            </a:r>
            <a:r>
              <a:rPr lang="en-US" sz="3200" b="1" i="0" baseline="30000" dirty="0">
                <a:solidFill>
                  <a:srgbClr val="000000"/>
                </a:solidFill>
                <a:effectLst/>
                <a:latin typeface="Times New Roman" panose="02020603050405020304" pitchFamily="18" charset="0"/>
                <a:cs typeface="Times New Roman" panose="02020603050405020304" pitchFamily="18" charset="0"/>
              </a:rPr>
              <a:t>19 </a:t>
            </a:r>
            <a:r>
              <a:rPr lang="en-US" sz="3200" i="0" dirty="0">
                <a:solidFill>
                  <a:srgbClr val="000000"/>
                </a:solidFill>
                <a:effectLst/>
                <a:latin typeface="Times New Roman" panose="02020603050405020304" pitchFamily="18" charset="0"/>
                <a:cs typeface="Times New Roman" panose="02020603050405020304" pitchFamily="18" charset="0"/>
              </a:rPr>
              <a:t>For the earnest expectation of the creation eagerly waits for the revealing of the sons of God. </a:t>
            </a:r>
            <a:r>
              <a:rPr lang="en-US" sz="3200" b="1" i="0" baseline="30000" dirty="0">
                <a:solidFill>
                  <a:srgbClr val="000000"/>
                </a:solidFill>
                <a:effectLst/>
                <a:latin typeface="Times New Roman" panose="02020603050405020304" pitchFamily="18" charset="0"/>
                <a:cs typeface="Times New Roman" panose="02020603050405020304" pitchFamily="18" charset="0"/>
              </a:rPr>
              <a:t>20 </a:t>
            </a:r>
            <a:r>
              <a:rPr lang="en-US" sz="3200" i="0" dirty="0">
                <a:solidFill>
                  <a:srgbClr val="000000"/>
                </a:solidFill>
                <a:effectLst/>
                <a:latin typeface="Times New Roman" panose="02020603050405020304" pitchFamily="18" charset="0"/>
                <a:cs typeface="Times New Roman" panose="02020603050405020304" pitchFamily="18" charset="0"/>
              </a:rPr>
              <a:t>For the creation was subjected to futility, not willingly, but because of Him who subjected </a:t>
            </a:r>
            <a:r>
              <a:rPr lang="en-US" sz="3200" dirty="0">
                <a:solidFill>
                  <a:srgbClr val="000000"/>
                </a:solidFill>
                <a:effectLst/>
                <a:latin typeface="Times New Roman" panose="02020603050405020304" pitchFamily="18" charset="0"/>
                <a:cs typeface="Times New Roman" panose="02020603050405020304" pitchFamily="18" charset="0"/>
              </a:rPr>
              <a:t>it</a:t>
            </a:r>
            <a:r>
              <a:rPr lang="en-US" sz="3200" i="0" dirty="0">
                <a:solidFill>
                  <a:srgbClr val="000000"/>
                </a:solidFill>
                <a:effectLst/>
                <a:latin typeface="Times New Roman" panose="02020603050405020304" pitchFamily="18" charset="0"/>
                <a:cs typeface="Times New Roman" panose="02020603050405020304" pitchFamily="18" charset="0"/>
              </a:rPr>
              <a:t> in hope; </a:t>
            </a:r>
            <a:r>
              <a:rPr lang="en-US" sz="3200" b="1" i="0" baseline="30000" dirty="0">
                <a:solidFill>
                  <a:srgbClr val="000000"/>
                </a:solidFill>
                <a:effectLst/>
                <a:latin typeface="Times New Roman" panose="02020603050405020304" pitchFamily="18" charset="0"/>
                <a:cs typeface="Times New Roman" panose="02020603050405020304" pitchFamily="18" charset="0"/>
              </a:rPr>
              <a:t>21 </a:t>
            </a:r>
            <a:r>
              <a:rPr lang="en-US" sz="3200" i="0" dirty="0">
                <a:solidFill>
                  <a:srgbClr val="000000"/>
                </a:solidFill>
                <a:effectLst/>
                <a:latin typeface="Times New Roman" panose="02020603050405020304" pitchFamily="18" charset="0"/>
                <a:cs typeface="Times New Roman" panose="02020603050405020304" pitchFamily="18" charset="0"/>
              </a:rPr>
              <a:t>because the creation itself also will be delivered from the bondage of corruption into the glorious liberty of the children of God. </a:t>
            </a:r>
            <a:r>
              <a:rPr lang="en-US" sz="3200" b="1" i="0" baseline="30000" dirty="0">
                <a:solidFill>
                  <a:srgbClr val="000000"/>
                </a:solidFill>
                <a:effectLst/>
                <a:latin typeface="Times New Roman" panose="02020603050405020304" pitchFamily="18" charset="0"/>
                <a:cs typeface="Times New Roman" panose="02020603050405020304" pitchFamily="18" charset="0"/>
              </a:rPr>
              <a:t>22 </a:t>
            </a:r>
            <a:r>
              <a:rPr lang="en-US" sz="3200" i="0" dirty="0">
                <a:solidFill>
                  <a:srgbClr val="000000"/>
                </a:solidFill>
                <a:effectLst/>
                <a:latin typeface="Times New Roman" panose="02020603050405020304" pitchFamily="18" charset="0"/>
                <a:cs typeface="Times New Roman" panose="02020603050405020304" pitchFamily="18" charset="0"/>
              </a:rPr>
              <a:t>For we know that the whole creation groans and labors with birth pangs together </a:t>
            </a:r>
            <a:r>
              <a:rPr lang="en-US" sz="3200" i="0" dirty="0" smtClean="0">
                <a:solidFill>
                  <a:srgbClr val="000000"/>
                </a:solidFill>
                <a:effectLst/>
                <a:latin typeface="Times New Roman" panose="02020603050405020304" pitchFamily="18" charset="0"/>
                <a:cs typeface="Times New Roman" panose="02020603050405020304" pitchFamily="18" charset="0"/>
              </a:rPr>
              <a:t>until now. </a:t>
            </a:r>
            <a:r>
              <a:rPr lang="en-US" sz="3200" b="1" i="0" baseline="30000" dirty="0" smtClean="0">
                <a:solidFill>
                  <a:srgbClr val="000000"/>
                </a:solidFill>
                <a:effectLst/>
                <a:latin typeface="Times New Roman" panose="02020603050405020304" pitchFamily="18" charset="0"/>
                <a:cs typeface="Times New Roman" panose="02020603050405020304" pitchFamily="18" charset="0"/>
              </a:rPr>
              <a:t>23</a:t>
            </a:r>
            <a:r>
              <a:rPr lang="en-US" sz="3200" b="1" i="0" baseline="30000" dirty="0">
                <a:solidFill>
                  <a:srgbClr val="000000"/>
                </a:solidFill>
                <a:effectLst/>
                <a:latin typeface="Times New Roman" panose="02020603050405020304" pitchFamily="18" charset="0"/>
                <a:cs typeface="Times New Roman" panose="02020603050405020304" pitchFamily="18" charset="0"/>
              </a:rPr>
              <a:t> </a:t>
            </a:r>
            <a:r>
              <a:rPr lang="en-US" sz="3200" i="0" dirty="0">
                <a:solidFill>
                  <a:srgbClr val="000000"/>
                </a:solidFill>
                <a:effectLst/>
                <a:latin typeface="Times New Roman" panose="02020603050405020304" pitchFamily="18" charset="0"/>
                <a:cs typeface="Times New Roman" panose="02020603050405020304" pitchFamily="18" charset="0"/>
              </a:rPr>
              <a:t>Not only </a:t>
            </a:r>
            <a:r>
              <a:rPr lang="en-US" sz="3200" dirty="0">
                <a:solidFill>
                  <a:srgbClr val="000000"/>
                </a:solidFill>
                <a:effectLst/>
                <a:latin typeface="Times New Roman" panose="02020603050405020304" pitchFamily="18" charset="0"/>
                <a:cs typeface="Times New Roman" panose="02020603050405020304" pitchFamily="18" charset="0"/>
              </a:rPr>
              <a:t>that,</a:t>
            </a:r>
            <a:r>
              <a:rPr lang="en-US" sz="3200" i="0" dirty="0">
                <a:solidFill>
                  <a:srgbClr val="000000"/>
                </a:solidFill>
                <a:effectLst/>
                <a:latin typeface="Times New Roman" panose="02020603050405020304" pitchFamily="18" charset="0"/>
                <a:cs typeface="Times New Roman" panose="02020603050405020304" pitchFamily="18" charset="0"/>
              </a:rPr>
              <a:t> but we also who have the </a:t>
            </a:r>
            <a:r>
              <a:rPr lang="en-US" sz="3200" i="0" dirty="0" err="1">
                <a:solidFill>
                  <a:srgbClr val="000000"/>
                </a:solidFill>
                <a:effectLst/>
                <a:latin typeface="Times New Roman" panose="02020603050405020304" pitchFamily="18" charset="0"/>
                <a:cs typeface="Times New Roman" panose="02020603050405020304" pitchFamily="18" charset="0"/>
              </a:rPr>
              <a:t>firstfruits</a:t>
            </a:r>
            <a:r>
              <a:rPr lang="en-US" sz="3200" i="0" dirty="0">
                <a:solidFill>
                  <a:srgbClr val="000000"/>
                </a:solidFill>
                <a:effectLst/>
                <a:latin typeface="Times New Roman" panose="02020603050405020304" pitchFamily="18" charset="0"/>
                <a:cs typeface="Times New Roman" panose="02020603050405020304" pitchFamily="18" charset="0"/>
              </a:rPr>
              <a:t> of the Spirit, even we ourselves groan within ourselves, eagerly waiting for the adoption, the redemption of our body. </a:t>
            </a:r>
            <a:r>
              <a:rPr lang="en-US" sz="3200" b="1" i="0" baseline="30000" dirty="0">
                <a:solidFill>
                  <a:srgbClr val="000000"/>
                </a:solidFill>
                <a:effectLst/>
                <a:latin typeface="Times New Roman" panose="02020603050405020304" pitchFamily="18" charset="0"/>
                <a:cs typeface="Times New Roman" panose="02020603050405020304" pitchFamily="18" charset="0"/>
              </a:rPr>
              <a:t>24 </a:t>
            </a:r>
            <a:r>
              <a:rPr lang="en-US" sz="3200" i="0" dirty="0">
                <a:solidFill>
                  <a:srgbClr val="000000"/>
                </a:solidFill>
                <a:effectLst/>
                <a:latin typeface="Times New Roman" panose="02020603050405020304" pitchFamily="18" charset="0"/>
                <a:cs typeface="Times New Roman" panose="02020603050405020304" pitchFamily="18" charset="0"/>
              </a:rPr>
              <a:t>For we were saved in this hope, but hope that is seen is not hope; for why does one still hope for what he sees? </a:t>
            </a:r>
            <a:r>
              <a:rPr lang="en-US" sz="3200" b="1" i="0" baseline="30000" dirty="0">
                <a:solidFill>
                  <a:srgbClr val="000000"/>
                </a:solidFill>
                <a:effectLst/>
                <a:latin typeface="Times New Roman" panose="02020603050405020304" pitchFamily="18" charset="0"/>
                <a:cs typeface="Times New Roman" panose="02020603050405020304" pitchFamily="18" charset="0"/>
              </a:rPr>
              <a:t>25 </a:t>
            </a:r>
            <a:r>
              <a:rPr lang="en-US" sz="3200" i="0" dirty="0">
                <a:solidFill>
                  <a:srgbClr val="000000"/>
                </a:solidFill>
                <a:effectLst/>
                <a:latin typeface="Times New Roman" panose="02020603050405020304" pitchFamily="18" charset="0"/>
                <a:cs typeface="Times New Roman" panose="02020603050405020304" pitchFamily="18" charset="0"/>
              </a:rPr>
              <a:t>But if we hope for what we do not see, we eagerly </a:t>
            </a:r>
            <a:r>
              <a:rPr lang="en-US" sz="3200" i="0" dirty="0" smtClean="0">
                <a:solidFill>
                  <a:srgbClr val="000000"/>
                </a:solidFill>
                <a:effectLst/>
                <a:latin typeface="Times New Roman" panose="02020603050405020304" pitchFamily="18" charset="0"/>
                <a:cs typeface="Times New Roman" panose="02020603050405020304" pitchFamily="18" charset="0"/>
              </a:rPr>
              <a:t>wait for it with perseverance</a:t>
            </a:r>
            <a:r>
              <a:rPr lang="en-US" sz="3200" i="0" dirty="0">
                <a:solidFill>
                  <a:srgbClr val="000000"/>
                </a:solidFill>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13946965"/>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1270000" y="762000"/>
            <a:ext cx="10464800" cy="1651000"/>
          </a:xfrm>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7:26-30</a:t>
            </a:r>
            <a:endParaRPr lang="en-US" altLang="en-US" dirty="0"/>
          </a:p>
        </p:txBody>
      </p:sp>
      <p:sp>
        <p:nvSpPr>
          <p:cNvPr id="14338" name="AutoShape 2"/>
          <p:cNvSpPr>
            <a:spLocks/>
          </p:cNvSpPr>
          <p:nvPr/>
        </p:nvSpPr>
        <p:spPr bwMode="auto">
          <a:xfrm>
            <a:off x="863600" y="2743200"/>
            <a:ext cx="11353800" cy="6400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t"/>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r>
              <a:rPr lang="en-US" sz="3300" b="1" i="0" baseline="30000" dirty="0">
                <a:solidFill>
                  <a:srgbClr val="000000"/>
                </a:solidFill>
                <a:effectLst/>
                <a:latin typeface="Times New Roman" panose="02020603050405020304" pitchFamily="18" charset="0"/>
                <a:cs typeface="Times New Roman" panose="02020603050405020304" pitchFamily="18" charset="0"/>
              </a:rPr>
              <a:t>26 </a:t>
            </a:r>
            <a:r>
              <a:rPr lang="en-US" sz="3300" i="0" dirty="0">
                <a:solidFill>
                  <a:srgbClr val="000000"/>
                </a:solidFill>
                <a:effectLst/>
                <a:latin typeface="Times New Roman" panose="02020603050405020304" pitchFamily="18" charset="0"/>
                <a:cs typeface="Times New Roman" panose="02020603050405020304" pitchFamily="18" charset="0"/>
              </a:rPr>
              <a:t>Likewise the Spirit also helps in our weaknesses. For we do not know what we should pray for as we ought, but the Spirit Himself makes intercession for </a:t>
            </a:r>
            <a:r>
              <a:rPr lang="en-US" sz="3300" i="0" dirty="0" smtClean="0">
                <a:solidFill>
                  <a:srgbClr val="000000"/>
                </a:solidFill>
                <a:effectLst/>
                <a:latin typeface="Times New Roman" panose="02020603050405020304" pitchFamily="18" charset="0"/>
                <a:cs typeface="Times New Roman" panose="02020603050405020304" pitchFamily="18" charset="0"/>
              </a:rPr>
              <a:t>us with </a:t>
            </a:r>
            <a:r>
              <a:rPr lang="en-US" sz="3300" i="0" dirty="0" err="1">
                <a:solidFill>
                  <a:srgbClr val="000000"/>
                </a:solidFill>
                <a:effectLst/>
                <a:latin typeface="Times New Roman" panose="02020603050405020304" pitchFamily="18" charset="0"/>
                <a:cs typeface="Times New Roman" panose="02020603050405020304" pitchFamily="18" charset="0"/>
              </a:rPr>
              <a:t>groanings</a:t>
            </a:r>
            <a:r>
              <a:rPr lang="en-US" sz="3300" i="0" dirty="0">
                <a:solidFill>
                  <a:srgbClr val="000000"/>
                </a:solidFill>
                <a:effectLst/>
                <a:latin typeface="Times New Roman" panose="02020603050405020304" pitchFamily="18" charset="0"/>
                <a:cs typeface="Times New Roman" panose="02020603050405020304" pitchFamily="18" charset="0"/>
              </a:rPr>
              <a:t> which cannot </a:t>
            </a:r>
            <a:r>
              <a:rPr lang="en-US" sz="3300" i="0" dirty="0" smtClean="0">
                <a:solidFill>
                  <a:srgbClr val="000000"/>
                </a:solidFill>
                <a:effectLst/>
                <a:latin typeface="Times New Roman" panose="02020603050405020304" pitchFamily="18" charset="0"/>
                <a:cs typeface="Times New Roman" panose="02020603050405020304" pitchFamily="18" charset="0"/>
              </a:rPr>
              <a:t>be uttered. </a:t>
            </a:r>
            <a:r>
              <a:rPr lang="en-US" sz="3300" b="1" i="0" baseline="30000" dirty="0" smtClean="0">
                <a:solidFill>
                  <a:srgbClr val="000000"/>
                </a:solidFill>
                <a:effectLst/>
                <a:latin typeface="Times New Roman" panose="02020603050405020304" pitchFamily="18" charset="0"/>
                <a:cs typeface="Times New Roman" panose="02020603050405020304" pitchFamily="18" charset="0"/>
              </a:rPr>
              <a:t>27</a:t>
            </a:r>
            <a:r>
              <a:rPr lang="en-US" sz="3300" b="1" i="0" baseline="30000" dirty="0">
                <a:solidFill>
                  <a:srgbClr val="000000"/>
                </a:solidFill>
                <a:effectLst/>
                <a:latin typeface="Times New Roman" panose="02020603050405020304" pitchFamily="18" charset="0"/>
                <a:cs typeface="Times New Roman" panose="02020603050405020304" pitchFamily="18" charset="0"/>
              </a:rPr>
              <a:t> </a:t>
            </a:r>
            <a:r>
              <a:rPr lang="en-US" sz="3300" i="0" dirty="0">
                <a:solidFill>
                  <a:srgbClr val="000000"/>
                </a:solidFill>
                <a:effectLst/>
                <a:latin typeface="Times New Roman" panose="02020603050405020304" pitchFamily="18" charset="0"/>
                <a:cs typeface="Times New Roman" panose="02020603050405020304" pitchFamily="18" charset="0"/>
              </a:rPr>
              <a:t>Now He who searches the hearts knows what the mind of the Spirit </a:t>
            </a:r>
            <a:r>
              <a:rPr lang="en-US" sz="3300" dirty="0">
                <a:solidFill>
                  <a:srgbClr val="000000"/>
                </a:solidFill>
                <a:effectLst/>
                <a:latin typeface="Times New Roman" panose="02020603050405020304" pitchFamily="18" charset="0"/>
                <a:cs typeface="Times New Roman" panose="02020603050405020304" pitchFamily="18" charset="0"/>
              </a:rPr>
              <a:t>is,</a:t>
            </a:r>
            <a:r>
              <a:rPr lang="en-US" sz="3300" i="0" dirty="0">
                <a:solidFill>
                  <a:srgbClr val="000000"/>
                </a:solidFill>
                <a:effectLst/>
                <a:latin typeface="Times New Roman" panose="02020603050405020304" pitchFamily="18" charset="0"/>
                <a:cs typeface="Times New Roman" panose="02020603050405020304" pitchFamily="18" charset="0"/>
              </a:rPr>
              <a:t> because He makes intercession for the saints according to </a:t>
            </a:r>
            <a:r>
              <a:rPr lang="en-US" sz="3300" dirty="0">
                <a:solidFill>
                  <a:srgbClr val="000000"/>
                </a:solidFill>
                <a:effectLst/>
                <a:latin typeface="Times New Roman" panose="02020603050405020304" pitchFamily="18" charset="0"/>
                <a:cs typeface="Times New Roman" panose="02020603050405020304" pitchFamily="18" charset="0"/>
              </a:rPr>
              <a:t>the will of</a:t>
            </a:r>
            <a:r>
              <a:rPr lang="en-US" sz="3300" i="0" dirty="0">
                <a:solidFill>
                  <a:srgbClr val="000000"/>
                </a:solidFill>
                <a:effectLst/>
                <a:latin typeface="Times New Roman" panose="02020603050405020304" pitchFamily="18" charset="0"/>
                <a:cs typeface="Times New Roman" panose="02020603050405020304" pitchFamily="18" charset="0"/>
              </a:rPr>
              <a:t> God</a:t>
            </a:r>
            <a:r>
              <a:rPr lang="en-US" sz="3300" i="0" dirty="0" smtClean="0">
                <a:solidFill>
                  <a:srgbClr val="000000"/>
                </a:solidFill>
                <a:effectLst/>
                <a:latin typeface="Times New Roman" panose="02020603050405020304" pitchFamily="18" charset="0"/>
                <a:cs typeface="Times New Roman" panose="02020603050405020304" pitchFamily="18" charset="0"/>
              </a:rPr>
              <a:t>. </a:t>
            </a:r>
            <a:r>
              <a:rPr lang="en-US" sz="3300" b="1" i="0" baseline="30000" dirty="0" smtClean="0">
                <a:solidFill>
                  <a:srgbClr val="000000"/>
                </a:solidFill>
                <a:effectLst/>
                <a:latin typeface="Times New Roman" panose="02020603050405020304" pitchFamily="18" charset="0"/>
                <a:cs typeface="Times New Roman" panose="02020603050405020304" pitchFamily="18" charset="0"/>
              </a:rPr>
              <a:t>28</a:t>
            </a:r>
            <a:r>
              <a:rPr lang="en-US" sz="3300" b="1" i="0" baseline="30000" dirty="0">
                <a:solidFill>
                  <a:srgbClr val="000000"/>
                </a:solidFill>
                <a:effectLst/>
                <a:latin typeface="Times New Roman" panose="02020603050405020304" pitchFamily="18" charset="0"/>
                <a:cs typeface="Times New Roman" panose="02020603050405020304" pitchFamily="18" charset="0"/>
              </a:rPr>
              <a:t> </a:t>
            </a:r>
            <a:r>
              <a:rPr lang="en-US" sz="3300" i="0" dirty="0">
                <a:solidFill>
                  <a:srgbClr val="000000"/>
                </a:solidFill>
                <a:effectLst/>
                <a:latin typeface="Times New Roman" panose="02020603050405020304" pitchFamily="18" charset="0"/>
                <a:cs typeface="Times New Roman" panose="02020603050405020304" pitchFamily="18" charset="0"/>
              </a:rPr>
              <a:t>And we know that all things work together for good to those who love God, to those who are the called according to </a:t>
            </a:r>
            <a:r>
              <a:rPr lang="en-US" sz="3300" dirty="0">
                <a:solidFill>
                  <a:srgbClr val="000000"/>
                </a:solidFill>
                <a:effectLst/>
                <a:latin typeface="Times New Roman" panose="02020603050405020304" pitchFamily="18" charset="0"/>
                <a:cs typeface="Times New Roman" panose="02020603050405020304" pitchFamily="18" charset="0"/>
              </a:rPr>
              <a:t>His</a:t>
            </a:r>
            <a:r>
              <a:rPr lang="en-US" sz="3300" i="0" dirty="0">
                <a:solidFill>
                  <a:srgbClr val="000000"/>
                </a:solidFill>
                <a:effectLst/>
                <a:latin typeface="Times New Roman" panose="02020603050405020304" pitchFamily="18" charset="0"/>
                <a:cs typeface="Times New Roman" panose="02020603050405020304" pitchFamily="18" charset="0"/>
              </a:rPr>
              <a:t> purpose. </a:t>
            </a:r>
            <a:r>
              <a:rPr lang="en-US" sz="3300" b="1" i="0" baseline="30000" dirty="0">
                <a:solidFill>
                  <a:srgbClr val="000000"/>
                </a:solidFill>
                <a:effectLst/>
                <a:latin typeface="Times New Roman" panose="02020603050405020304" pitchFamily="18" charset="0"/>
                <a:cs typeface="Times New Roman" panose="02020603050405020304" pitchFamily="18" charset="0"/>
              </a:rPr>
              <a:t>29 </a:t>
            </a:r>
            <a:r>
              <a:rPr lang="en-US" sz="3300" i="0" dirty="0">
                <a:solidFill>
                  <a:srgbClr val="000000"/>
                </a:solidFill>
                <a:effectLst/>
                <a:latin typeface="Times New Roman" panose="02020603050405020304" pitchFamily="18" charset="0"/>
                <a:cs typeface="Times New Roman" panose="02020603050405020304" pitchFamily="18" charset="0"/>
              </a:rPr>
              <a:t>For whom He foreknew, He also predestined </a:t>
            </a:r>
            <a:r>
              <a:rPr lang="en-US" sz="3300" dirty="0">
                <a:solidFill>
                  <a:srgbClr val="000000"/>
                </a:solidFill>
                <a:effectLst/>
                <a:latin typeface="Times New Roman" panose="02020603050405020304" pitchFamily="18" charset="0"/>
                <a:cs typeface="Times New Roman" panose="02020603050405020304" pitchFamily="18" charset="0"/>
              </a:rPr>
              <a:t>to be</a:t>
            </a:r>
            <a:r>
              <a:rPr lang="en-US" sz="3300" i="0" dirty="0">
                <a:solidFill>
                  <a:srgbClr val="000000"/>
                </a:solidFill>
                <a:effectLst/>
                <a:latin typeface="Times New Roman" panose="02020603050405020304" pitchFamily="18" charset="0"/>
                <a:cs typeface="Times New Roman" panose="02020603050405020304" pitchFamily="18" charset="0"/>
              </a:rPr>
              <a:t> conformed to the image of His Son, that He might be the firstborn among many brethren. </a:t>
            </a:r>
            <a:r>
              <a:rPr lang="en-US" sz="3300" b="1" i="0" baseline="30000" dirty="0">
                <a:solidFill>
                  <a:srgbClr val="000000"/>
                </a:solidFill>
                <a:effectLst/>
                <a:latin typeface="Times New Roman" panose="02020603050405020304" pitchFamily="18" charset="0"/>
                <a:cs typeface="Times New Roman" panose="02020603050405020304" pitchFamily="18" charset="0"/>
              </a:rPr>
              <a:t>30 </a:t>
            </a:r>
            <a:r>
              <a:rPr lang="en-US" sz="3300" i="0" dirty="0">
                <a:solidFill>
                  <a:srgbClr val="000000"/>
                </a:solidFill>
                <a:effectLst/>
                <a:latin typeface="Times New Roman" panose="02020603050405020304" pitchFamily="18" charset="0"/>
                <a:cs typeface="Times New Roman" panose="02020603050405020304" pitchFamily="18" charset="0"/>
              </a:rPr>
              <a:t>Moreover whom He predestined, these He also called; whom He called, these He also justified; and whom He justified, these He also glorified.</a:t>
            </a:r>
          </a:p>
          <a:p>
            <a:pPr algn="l">
              <a:lnSpc>
                <a:spcPct val="98000"/>
              </a:lnSpc>
            </a:pPr>
            <a:endParaRPr lang="en-US" sz="320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3587618"/>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1270000" y="762000"/>
            <a:ext cx="10464800" cy="1651000"/>
          </a:xfrm>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7:31-39</a:t>
            </a:r>
            <a:endParaRPr lang="en-US" altLang="en-US" dirty="0"/>
          </a:p>
        </p:txBody>
      </p:sp>
      <p:sp>
        <p:nvSpPr>
          <p:cNvPr id="14338" name="AutoShape 2"/>
          <p:cNvSpPr>
            <a:spLocks/>
          </p:cNvSpPr>
          <p:nvPr/>
        </p:nvSpPr>
        <p:spPr bwMode="auto">
          <a:xfrm>
            <a:off x="711200" y="2743200"/>
            <a:ext cx="11658600" cy="6400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t"/>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lnSpc>
                <a:spcPct val="97000"/>
              </a:lnSpc>
            </a:pPr>
            <a:r>
              <a:rPr lang="en-US" sz="3000" b="1" i="0" baseline="30000" dirty="0">
                <a:solidFill>
                  <a:srgbClr val="000000"/>
                </a:solidFill>
                <a:effectLst/>
                <a:latin typeface="Times New Roman" panose="02020603050405020304" pitchFamily="18" charset="0"/>
                <a:cs typeface="Times New Roman" panose="02020603050405020304" pitchFamily="18" charset="0"/>
              </a:rPr>
              <a:t>31 </a:t>
            </a:r>
            <a:r>
              <a:rPr lang="en-US" sz="3000" i="0" dirty="0">
                <a:solidFill>
                  <a:srgbClr val="000000"/>
                </a:solidFill>
                <a:effectLst/>
                <a:latin typeface="Times New Roman" panose="02020603050405020304" pitchFamily="18" charset="0"/>
                <a:cs typeface="Times New Roman" panose="02020603050405020304" pitchFamily="18" charset="0"/>
              </a:rPr>
              <a:t>What then shall we say to these things? If God </a:t>
            </a:r>
            <a:r>
              <a:rPr lang="en-US" sz="3000" dirty="0">
                <a:solidFill>
                  <a:srgbClr val="000000"/>
                </a:solidFill>
                <a:effectLst/>
                <a:latin typeface="Times New Roman" panose="02020603050405020304" pitchFamily="18" charset="0"/>
                <a:cs typeface="Times New Roman" panose="02020603050405020304" pitchFamily="18" charset="0"/>
              </a:rPr>
              <a:t>is</a:t>
            </a:r>
            <a:r>
              <a:rPr lang="en-US" sz="3000" i="0" dirty="0">
                <a:solidFill>
                  <a:srgbClr val="000000"/>
                </a:solidFill>
                <a:effectLst/>
                <a:latin typeface="Times New Roman" panose="02020603050405020304" pitchFamily="18" charset="0"/>
                <a:cs typeface="Times New Roman" panose="02020603050405020304" pitchFamily="18" charset="0"/>
              </a:rPr>
              <a:t> for us, who </a:t>
            </a:r>
            <a:r>
              <a:rPr lang="en-US" sz="3000" dirty="0" smtClean="0">
                <a:solidFill>
                  <a:srgbClr val="000000"/>
                </a:solidFill>
                <a:effectLst/>
                <a:latin typeface="Times New Roman" panose="02020603050405020304" pitchFamily="18" charset="0"/>
                <a:cs typeface="Times New Roman" panose="02020603050405020304" pitchFamily="18" charset="0"/>
              </a:rPr>
              <a:t>can be </a:t>
            </a:r>
            <a:r>
              <a:rPr lang="en-US" sz="3000" i="0" dirty="0" smtClean="0">
                <a:solidFill>
                  <a:srgbClr val="000000"/>
                </a:solidFill>
                <a:effectLst/>
                <a:latin typeface="Times New Roman" panose="02020603050405020304" pitchFamily="18" charset="0"/>
                <a:cs typeface="Times New Roman" panose="02020603050405020304" pitchFamily="18" charset="0"/>
              </a:rPr>
              <a:t>against </a:t>
            </a:r>
            <a:r>
              <a:rPr lang="en-US" sz="3000" i="0" dirty="0">
                <a:solidFill>
                  <a:srgbClr val="000000"/>
                </a:solidFill>
                <a:effectLst/>
                <a:latin typeface="Times New Roman" panose="02020603050405020304" pitchFamily="18" charset="0"/>
                <a:cs typeface="Times New Roman" panose="02020603050405020304" pitchFamily="18" charset="0"/>
              </a:rPr>
              <a:t>us? </a:t>
            </a:r>
            <a:r>
              <a:rPr lang="en-US" sz="3000" b="1" i="0" baseline="30000" dirty="0">
                <a:solidFill>
                  <a:srgbClr val="000000"/>
                </a:solidFill>
                <a:effectLst/>
                <a:latin typeface="Times New Roman" panose="02020603050405020304" pitchFamily="18" charset="0"/>
                <a:cs typeface="Times New Roman" panose="02020603050405020304" pitchFamily="18" charset="0"/>
              </a:rPr>
              <a:t>32 </a:t>
            </a:r>
            <a:r>
              <a:rPr lang="en-US" sz="3000" i="0" dirty="0">
                <a:solidFill>
                  <a:srgbClr val="000000"/>
                </a:solidFill>
                <a:effectLst/>
                <a:latin typeface="Times New Roman" panose="02020603050405020304" pitchFamily="18" charset="0"/>
                <a:cs typeface="Times New Roman" panose="02020603050405020304" pitchFamily="18" charset="0"/>
              </a:rPr>
              <a:t>He who did not spare His own Son, but delivered Him up for us all, how shall He not with Him also freely give us </a:t>
            </a:r>
            <a:r>
              <a:rPr lang="en-US" sz="3000" i="0" dirty="0" smtClean="0">
                <a:solidFill>
                  <a:srgbClr val="000000"/>
                </a:solidFill>
                <a:effectLst/>
                <a:latin typeface="Times New Roman" panose="02020603050405020304" pitchFamily="18" charset="0"/>
                <a:cs typeface="Times New Roman" panose="02020603050405020304" pitchFamily="18" charset="0"/>
              </a:rPr>
              <a:t>all things? </a:t>
            </a:r>
            <a:r>
              <a:rPr lang="en-US" sz="3000" b="1" i="0" baseline="30000" dirty="0" smtClean="0">
                <a:solidFill>
                  <a:srgbClr val="000000"/>
                </a:solidFill>
                <a:effectLst/>
                <a:latin typeface="Times New Roman" panose="02020603050405020304" pitchFamily="18" charset="0"/>
                <a:cs typeface="Times New Roman" panose="02020603050405020304" pitchFamily="18" charset="0"/>
              </a:rPr>
              <a:t>33</a:t>
            </a:r>
            <a:r>
              <a:rPr lang="en-US" sz="3000" b="1" i="0" baseline="30000" dirty="0">
                <a:solidFill>
                  <a:srgbClr val="000000"/>
                </a:solidFill>
                <a:effectLst/>
                <a:latin typeface="Times New Roman" panose="02020603050405020304" pitchFamily="18" charset="0"/>
                <a:cs typeface="Times New Roman" panose="02020603050405020304" pitchFamily="18" charset="0"/>
              </a:rPr>
              <a:t> </a:t>
            </a:r>
            <a:r>
              <a:rPr lang="en-US" sz="3000" i="0" dirty="0">
                <a:solidFill>
                  <a:srgbClr val="000000"/>
                </a:solidFill>
                <a:effectLst/>
                <a:latin typeface="Times New Roman" panose="02020603050405020304" pitchFamily="18" charset="0"/>
                <a:cs typeface="Times New Roman" panose="02020603050405020304" pitchFamily="18" charset="0"/>
              </a:rPr>
              <a:t>Who shall bring a charge against God’s elect? </a:t>
            </a:r>
            <a:r>
              <a:rPr lang="en-US" sz="3000" dirty="0">
                <a:solidFill>
                  <a:srgbClr val="000000"/>
                </a:solidFill>
                <a:effectLst/>
                <a:latin typeface="Times New Roman" panose="02020603050405020304" pitchFamily="18" charset="0"/>
                <a:cs typeface="Times New Roman" panose="02020603050405020304" pitchFamily="18" charset="0"/>
              </a:rPr>
              <a:t>It is</a:t>
            </a:r>
            <a:r>
              <a:rPr lang="en-US" sz="3000" i="0" dirty="0">
                <a:solidFill>
                  <a:srgbClr val="000000"/>
                </a:solidFill>
                <a:effectLst/>
                <a:latin typeface="Times New Roman" panose="02020603050405020304" pitchFamily="18" charset="0"/>
                <a:cs typeface="Times New Roman" panose="02020603050405020304" pitchFamily="18" charset="0"/>
              </a:rPr>
              <a:t> God </a:t>
            </a:r>
            <a:r>
              <a:rPr lang="en-US" sz="3000" i="0" dirty="0" smtClean="0">
                <a:solidFill>
                  <a:srgbClr val="000000"/>
                </a:solidFill>
                <a:effectLst/>
                <a:latin typeface="Times New Roman" panose="02020603050405020304" pitchFamily="18" charset="0"/>
                <a:cs typeface="Times New Roman" panose="02020603050405020304" pitchFamily="18" charset="0"/>
              </a:rPr>
              <a:t>who justifies. </a:t>
            </a:r>
            <a:r>
              <a:rPr lang="en-US" sz="3000" b="1" i="0" baseline="30000" dirty="0" smtClean="0">
                <a:solidFill>
                  <a:srgbClr val="000000"/>
                </a:solidFill>
                <a:effectLst/>
                <a:latin typeface="Times New Roman" panose="02020603050405020304" pitchFamily="18" charset="0"/>
                <a:cs typeface="Times New Roman" panose="02020603050405020304" pitchFamily="18" charset="0"/>
              </a:rPr>
              <a:t>34 </a:t>
            </a:r>
            <a:r>
              <a:rPr lang="en-US" sz="3000" i="0" dirty="0" smtClean="0">
                <a:solidFill>
                  <a:srgbClr val="000000"/>
                </a:solidFill>
                <a:effectLst/>
                <a:latin typeface="Times New Roman" panose="02020603050405020304" pitchFamily="18" charset="0"/>
                <a:cs typeface="Times New Roman" panose="02020603050405020304" pitchFamily="18" charset="0"/>
              </a:rPr>
              <a:t>Who is he who </a:t>
            </a:r>
            <a:r>
              <a:rPr lang="en-US" sz="3000" i="0" dirty="0">
                <a:solidFill>
                  <a:srgbClr val="000000"/>
                </a:solidFill>
                <a:effectLst/>
                <a:latin typeface="Times New Roman" panose="02020603050405020304" pitchFamily="18" charset="0"/>
                <a:cs typeface="Times New Roman" panose="02020603050405020304" pitchFamily="18" charset="0"/>
              </a:rPr>
              <a:t>condemns? </a:t>
            </a:r>
            <a:r>
              <a:rPr lang="en-US" sz="3000" dirty="0">
                <a:solidFill>
                  <a:srgbClr val="000000"/>
                </a:solidFill>
                <a:effectLst/>
                <a:latin typeface="Times New Roman" panose="02020603050405020304" pitchFamily="18" charset="0"/>
                <a:cs typeface="Times New Roman" panose="02020603050405020304" pitchFamily="18" charset="0"/>
              </a:rPr>
              <a:t>It is</a:t>
            </a:r>
            <a:r>
              <a:rPr lang="en-US" sz="3000" i="0" dirty="0">
                <a:solidFill>
                  <a:srgbClr val="000000"/>
                </a:solidFill>
                <a:effectLst/>
                <a:latin typeface="Times New Roman" panose="02020603050405020304" pitchFamily="18" charset="0"/>
                <a:cs typeface="Times New Roman" panose="02020603050405020304" pitchFamily="18" charset="0"/>
              </a:rPr>
              <a:t> Christ who died, and furthermore is also risen, who is</a:t>
            </a:r>
            <a:r>
              <a:rPr lang="en-US" sz="2400" i="0" dirty="0">
                <a:solidFill>
                  <a:srgbClr val="000000"/>
                </a:solidFill>
                <a:effectLst/>
                <a:latin typeface="Times New Roman" panose="02020603050405020304" pitchFamily="18" charset="0"/>
                <a:cs typeface="Times New Roman" panose="02020603050405020304" pitchFamily="18" charset="0"/>
              </a:rPr>
              <a:t> </a:t>
            </a:r>
            <a:r>
              <a:rPr lang="en-US" sz="3000" i="0" dirty="0">
                <a:solidFill>
                  <a:srgbClr val="000000"/>
                </a:solidFill>
                <a:effectLst/>
                <a:latin typeface="Times New Roman" panose="02020603050405020304" pitchFamily="18" charset="0"/>
                <a:cs typeface="Times New Roman" panose="02020603050405020304" pitchFamily="18" charset="0"/>
              </a:rPr>
              <a:t>even</a:t>
            </a:r>
            <a:r>
              <a:rPr lang="en-US" sz="2400" i="0" dirty="0">
                <a:solidFill>
                  <a:srgbClr val="000000"/>
                </a:solidFill>
                <a:effectLst/>
                <a:latin typeface="Times New Roman" panose="02020603050405020304" pitchFamily="18" charset="0"/>
                <a:cs typeface="Times New Roman" panose="02020603050405020304" pitchFamily="18" charset="0"/>
              </a:rPr>
              <a:t> </a:t>
            </a:r>
            <a:r>
              <a:rPr lang="en-US" sz="3000" i="0" dirty="0">
                <a:solidFill>
                  <a:srgbClr val="000000"/>
                </a:solidFill>
                <a:effectLst/>
                <a:latin typeface="Times New Roman" panose="02020603050405020304" pitchFamily="18" charset="0"/>
                <a:cs typeface="Times New Roman" panose="02020603050405020304" pitchFamily="18" charset="0"/>
              </a:rPr>
              <a:t>at</a:t>
            </a:r>
            <a:r>
              <a:rPr lang="en-US" sz="2800" i="0" dirty="0">
                <a:solidFill>
                  <a:srgbClr val="000000"/>
                </a:solidFill>
                <a:effectLst/>
                <a:latin typeface="Times New Roman" panose="02020603050405020304" pitchFamily="18" charset="0"/>
                <a:cs typeface="Times New Roman" panose="02020603050405020304" pitchFamily="18" charset="0"/>
              </a:rPr>
              <a:t> </a:t>
            </a:r>
            <a:r>
              <a:rPr lang="en-US" sz="3000" i="0" dirty="0">
                <a:solidFill>
                  <a:srgbClr val="000000"/>
                </a:solidFill>
                <a:effectLst/>
                <a:latin typeface="Times New Roman" panose="02020603050405020304" pitchFamily="18" charset="0"/>
                <a:cs typeface="Times New Roman" panose="02020603050405020304" pitchFamily="18" charset="0"/>
              </a:rPr>
              <a:t>the</a:t>
            </a:r>
            <a:r>
              <a:rPr lang="en-US" sz="2800" i="0" dirty="0">
                <a:solidFill>
                  <a:srgbClr val="000000"/>
                </a:solidFill>
                <a:effectLst/>
                <a:latin typeface="Times New Roman" panose="02020603050405020304" pitchFamily="18" charset="0"/>
                <a:cs typeface="Times New Roman" panose="02020603050405020304" pitchFamily="18" charset="0"/>
              </a:rPr>
              <a:t> </a:t>
            </a:r>
            <a:r>
              <a:rPr lang="en-US" sz="3000" i="0" dirty="0">
                <a:solidFill>
                  <a:srgbClr val="000000"/>
                </a:solidFill>
                <a:effectLst/>
                <a:latin typeface="Times New Roman" panose="02020603050405020304" pitchFamily="18" charset="0"/>
                <a:cs typeface="Times New Roman" panose="02020603050405020304" pitchFamily="18" charset="0"/>
              </a:rPr>
              <a:t>right hand</a:t>
            </a:r>
            <a:r>
              <a:rPr lang="en-US" sz="2800" i="0" dirty="0">
                <a:solidFill>
                  <a:srgbClr val="000000"/>
                </a:solidFill>
                <a:effectLst/>
                <a:latin typeface="Times New Roman" panose="02020603050405020304" pitchFamily="18" charset="0"/>
                <a:cs typeface="Times New Roman" panose="02020603050405020304" pitchFamily="18" charset="0"/>
              </a:rPr>
              <a:t> </a:t>
            </a:r>
            <a:r>
              <a:rPr lang="en-US" sz="3000" i="0" dirty="0">
                <a:solidFill>
                  <a:srgbClr val="000000"/>
                </a:solidFill>
                <a:effectLst/>
                <a:latin typeface="Times New Roman" panose="02020603050405020304" pitchFamily="18" charset="0"/>
                <a:cs typeface="Times New Roman" panose="02020603050405020304" pitchFamily="18" charset="0"/>
              </a:rPr>
              <a:t>of God,</a:t>
            </a:r>
            <a:r>
              <a:rPr lang="en-US" sz="2800" i="0" dirty="0">
                <a:solidFill>
                  <a:srgbClr val="000000"/>
                </a:solidFill>
                <a:effectLst/>
                <a:latin typeface="Times New Roman" panose="02020603050405020304" pitchFamily="18" charset="0"/>
                <a:cs typeface="Times New Roman" panose="02020603050405020304" pitchFamily="18" charset="0"/>
              </a:rPr>
              <a:t> </a:t>
            </a:r>
            <a:r>
              <a:rPr lang="en-US" sz="3000" i="0" dirty="0">
                <a:solidFill>
                  <a:srgbClr val="000000"/>
                </a:solidFill>
                <a:effectLst/>
                <a:latin typeface="Times New Roman" panose="02020603050405020304" pitchFamily="18" charset="0"/>
                <a:cs typeface="Times New Roman" panose="02020603050405020304" pitchFamily="18" charset="0"/>
              </a:rPr>
              <a:t>who also makes intercession </a:t>
            </a:r>
            <a:r>
              <a:rPr lang="en-US" sz="3000" i="0" dirty="0" smtClean="0">
                <a:solidFill>
                  <a:srgbClr val="000000"/>
                </a:solidFill>
                <a:effectLst/>
                <a:latin typeface="Times New Roman" panose="02020603050405020304" pitchFamily="18" charset="0"/>
                <a:cs typeface="Times New Roman" panose="02020603050405020304" pitchFamily="18" charset="0"/>
              </a:rPr>
              <a:t>for us. </a:t>
            </a:r>
            <a:r>
              <a:rPr lang="en-US" sz="3000" b="1" i="0" baseline="30000" dirty="0" smtClean="0">
                <a:solidFill>
                  <a:srgbClr val="000000"/>
                </a:solidFill>
                <a:effectLst/>
                <a:latin typeface="Times New Roman" panose="02020603050405020304" pitchFamily="18" charset="0"/>
                <a:cs typeface="Times New Roman" panose="02020603050405020304" pitchFamily="18" charset="0"/>
              </a:rPr>
              <a:t>35 </a:t>
            </a:r>
            <a:r>
              <a:rPr lang="en-US" sz="3000" i="0" dirty="0" smtClean="0">
                <a:solidFill>
                  <a:srgbClr val="000000"/>
                </a:solidFill>
                <a:effectLst/>
                <a:latin typeface="Times New Roman" panose="02020603050405020304" pitchFamily="18" charset="0"/>
                <a:cs typeface="Times New Roman" panose="02020603050405020304" pitchFamily="18" charset="0"/>
              </a:rPr>
              <a:t>Who shall </a:t>
            </a:r>
            <a:r>
              <a:rPr lang="en-US" sz="3000" i="0" dirty="0">
                <a:solidFill>
                  <a:srgbClr val="000000"/>
                </a:solidFill>
                <a:effectLst/>
                <a:latin typeface="Times New Roman" panose="02020603050405020304" pitchFamily="18" charset="0"/>
                <a:cs typeface="Times New Roman" panose="02020603050405020304" pitchFamily="18" charset="0"/>
              </a:rPr>
              <a:t>separate us from the love </a:t>
            </a:r>
            <a:r>
              <a:rPr lang="en-US" sz="3000" i="0" dirty="0" smtClean="0">
                <a:solidFill>
                  <a:srgbClr val="000000"/>
                </a:solidFill>
                <a:effectLst/>
                <a:latin typeface="Times New Roman" panose="02020603050405020304" pitchFamily="18" charset="0"/>
                <a:cs typeface="Times New Roman" panose="02020603050405020304" pitchFamily="18" charset="0"/>
              </a:rPr>
              <a:t>of Christ? </a:t>
            </a:r>
            <a:r>
              <a:rPr lang="en-US" sz="3000" dirty="0" smtClean="0">
                <a:solidFill>
                  <a:srgbClr val="000000"/>
                </a:solidFill>
                <a:effectLst/>
                <a:latin typeface="Times New Roman" panose="02020603050405020304" pitchFamily="18" charset="0"/>
                <a:cs typeface="Times New Roman" panose="02020603050405020304" pitchFamily="18" charset="0"/>
              </a:rPr>
              <a:t>Shall </a:t>
            </a:r>
            <a:r>
              <a:rPr lang="en-US" sz="3000" i="0" dirty="0" smtClean="0">
                <a:solidFill>
                  <a:srgbClr val="000000"/>
                </a:solidFill>
                <a:effectLst/>
                <a:latin typeface="Times New Roman" panose="02020603050405020304" pitchFamily="18" charset="0"/>
                <a:cs typeface="Times New Roman" panose="02020603050405020304" pitchFamily="18" charset="0"/>
              </a:rPr>
              <a:t>tribulation</a:t>
            </a:r>
            <a:r>
              <a:rPr lang="en-US" sz="3000" i="0" dirty="0">
                <a:solidFill>
                  <a:srgbClr val="000000"/>
                </a:solidFill>
                <a:effectLst/>
                <a:latin typeface="Times New Roman" panose="02020603050405020304" pitchFamily="18" charset="0"/>
                <a:cs typeface="Times New Roman" panose="02020603050405020304" pitchFamily="18" charset="0"/>
              </a:rPr>
              <a:t>, or distress, or persecution, or famine, or nakedness, or peril, or sword? </a:t>
            </a:r>
            <a:r>
              <a:rPr lang="en-US" sz="3000" b="1" i="0" baseline="30000" dirty="0">
                <a:solidFill>
                  <a:srgbClr val="000000"/>
                </a:solidFill>
                <a:effectLst/>
                <a:latin typeface="Times New Roman" panose="02020603050405020304" pitchFamily="18" charset="0"/>
                <a:cs typeface="Times New Roman" panose="02020603050405020304" pitchFamily="18" charset="0"/>
              </a:rPr>
              <a:t>36 </a:t>
            </a:r>
            <a:r>
              <a:rPr lang="en-US" sz="3000" i="0" dirty="0">
                <a:solidFill>
                  <a:srgbClr val="000000"/>
                </a:solidFill>
                <a:effectLst/>
                <a:latin typeface="Times New Roman" panose="02020603050405020304" pitchFamily="18" charset="0"/>
                <a:cs typeface="Times New Roman" panose="02020603050405020304" pitchFamily="18" charset="0"/>
              </a:rPr>
              <a:t>As it is written</a:t>
            </a:r>
            <a:r>
              <a:rPr lang="en-US" sz="3000" i="0" dirty="0" smtClean="0">
                <a:solidFill>
                  <a:srgbClr val="000000"/>
                </a:solidFill>
                <a:effectLst/>
                <a:latin typeface="Times New Roman" panose="02020603050405020304" pitchFamily="18" charset="0"/>
                <a:cs typeface="Times New Roman" panose="02020603050405020304" pitchFamily="18" charset="0"/>
              </a:rPr>
              <a:t>: “</a:t>
            </a:r>
            <a:r>
              <a:rPr lang="en-US" sz="3000" i="0" dirty="0">
                <a:solidFill>
                  <a:srgbClr val="000000"/>
                </a:solidFill>
                <a:effectLst/>
                <a:latin typeface="Times New Roman" panose="02020603050405020304" pitchFamily="18" charset="0"/>
                <a:cs typeface="Times New Roman" panose="02020603050405020304" pitchFamily="18" charset="0"/>
              </a:rPr>
              <a:t>For Your sake we are killed all day long</a:t>
            </a:r>
            <a:r>
              <a:rPr lang="en-US" sz="3000" i="0" dirty="0" smtClean="0">
                <a:solidFill>
                  <a:srgbClr val="000000"/>
                </a:solidFill>
                <a:effectLst/>
                <a:latin typeface="Times New Roman" panose="02020603050405020304" pitchFamily="18" charset="0"/>
                <a:cs typeface="Times New Roman" panose="02020603050405020304" pitchFamily="18" charset="0"/>
              </a:rPr>
              <a:t>; We </a:t>
            </a:r>
            <a:r>
              <a:rPr lang="en-US" sz="3000" i="0" dirty="0">
                <a:solidFill>
                  <a:srgbClr val="000000"/>
                </a:solidFill>
                <a:effectLst/>
                <a:latin typeface="Times New Roman" panose="02020603050405020304" pitchFamily="18" charset="0"/>
                <a:cs typeface="Times New Roman" panose="02020603050405020304" pitchFamily="18" charset="0"/>
              </a:rPr>
              <a:t>are accounted as sheep for the slaughter</a:t>
            </a:r>
            <a:r>
              <a:rPr lang="en-US" sz="3000" i="0" dirty="0" smtClean="0">
                <a:solidFill>
                  <a:srgbClr val="000000"/>
                </a:solidFill>
                <a:effectLst/>
                <a:latin typeface="Times New Roman" panose="02020603050405020304" pitchFamily="18" charset="0"/>
                <a:cs typeface="Times New Roman" panose="02020603050405020304" pitchFamily="18" charset="0"/>
              </a:rPr>
              <a:t>.” </a:t>
            </a:r>
            <a:r>
              <a:rPr lang="en-US" sz="3000" b="1" i="0" baseline="30000" dirty="0" smtClean="0">
                <a:solidFill>
                  <a:srgbClr val="000000"/>
                </a:solidFill>
                <a:effectLst/>
                <a:latin typeface="Times New Roman" panose="02020603050405020304" pitchFamily="18" charset="0"/>
                <a:cs typeface="Times New Roman" panose="02020603050405020304" pitchFamily="18" charset="0"/>
              </a:rPr>
              <a:t>37</a:t>
            </a:r>
            <a:r>
              <a:rPr lang="en-US" sz="3000" b="1" i="0" baseline="30000" dirty="0">
                <a:solidFill>
                  <a:srgbClr val="000000"/>
                </a:solidFill>
                <a:effectLst/>
                <a:latin typeface="Times New Roman" panose="02020603050405020304" pitchFamily="18" charset="0"/>
                <a:cs typeface="Times New Roman" panose="02020603050405020304" pitchFamily="18" charset="0"/>
              </a:rPr>
              <a:t> </a:t>
            </a:r>
            <a:r>
              <a:rPr lang="en-US" sz="3000" i="0" dirty="0">
                <a:solidFill>
                  <a:srgbClr val="000000"/>
                </a:solidFill>
                <a:effectLst/>
                <a:latin typeface="Times New Roman" panose="02020603050405020304" pitchFamily="18" charset="0"/>
                <a:cs typeface="Times New Roman" panose="02020603050405020304" pitchFamily="18" charset="0"/>
              </a:rPr>
              <a:t>Yet in all these things we are more than conquerors through Him who loved us. </a:t>
            </a:r>
            <a:r>
              <a:rPr lang="en-US" sz="3000" b="1" i="0" baseline="30000" dirty="0">
                <a:solidFill>
                  <a:srgbClr val="000000"/>
                </a:solidFill>
                <a:effectLst/>
                <a:latin typeface="Times New Roman" panose="02020603050405020304" pitchFamily="18" charset="0"/>
                <a:cs typeface="Times New Roman" panose="02020603050405020304" pitchFamily="18" charset="0"/>
              </a:rPr>
              <a:t>38 </a:t>
            </a:r>
            <a:r>
              <a:rPr lang="en-US" sz="3000" i="0" dirty="0">
                <a:solidFill>
                  <a:srgbClr val="000000"/>
                </a:solidFill>
                <a:effectLst/>
                <a:latin typeface="Times New Roman" panose="02020603050405020304" pitchFamily="18" charset="0"/>
                <a:cs typeface="Times New Roman" panose="02020603050405020304" pitchFamily="18" charset="0"/>
              </a:rPr>
              <a:t>For I am persuaded that neither death nor life, nor angels nor principalities nor powers, nor things present nor things to come, </a:t>
            </a:r>
            <a:r>
              <a:rPr lang="en-US" sz="3000" b="1" i="0" baseline="30000" dirty="0">
                <a:solidFill>
                  <a:srgbClr val="000000"/>
                </a:solidFill>
                <a:effectLst/>
                <a:latin typeface="Times New Roman" panose="02020603050405020304" pitchFamily="18" charset="0"/>
                <a:cs typeface="Times New Roman" panose="02020603050405020304" pitchFamily="18" charset="0"/>
              </a:rPr>
              <a:t>39 </a:t>
            </a:r>
            <a:r>
              <a:rPr lang="en-US" sz="3000" i="0" dirty="0">
                <a:solidFill>
                  <a:srgbClr val="000000"/>
                </a:solidFill>
                <a:effectLst/>
                <a:latin typeface="Times New Roman" panose="02020603050405020304" pitchFamily="18" charset="0"/>
                <a:cs typeface="Times New Roman" panose="02020603050405020304" pitchFamily="18" charset="0"/>
              </a:rPr>
              <a:t>nor height nor depth, nor any other created thing, shall be able to separate us from the love of God which is in Christ Jesus our Lord.</a:t>
            </a:r>
          </a:p>
          <a:p>
            <a:pPr algn="l">
              <a:lnSpc>
                <a:spcPct val="97000"/>
              </a:lnSpc>
            </a:pPr>
            <a:endParaRPr lang="en-US" sz="300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3766445"/>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
      <a:dk1>
        <a:srgbClr val="586770"/>
      </a:dk1>
      <a:lt1>
        <a:srgbClr val="F4D799"/>
      </a:lt1>
      <a:dk2>
        <a:srgbClr val="5B8BF4"/>
      </a:dk2>
      <a:lt2>
        <a:srgbClr val="C4CBD0"/>
      </a:lt2>
      <a:accent1>
        <a:srgbClr val="61A4C7"/>
      </a:accent1>
      <a:accent2>
        <a:srgbClr val="3C9B4C"/>
      </a:accent2>
      <a:accent3>
        <a:srgbClr val="B5C4F8"/>
      </a:accent3>
      <a:accent4>
        <a:srgbClr val="D0B782"/>
      </a:accent4>
      <a:accent5>
        <a:srgbClr val="B7CFE0"/>
      </a:accent5>
      <a:accent6>
        <a:srgbClr val="358C44"/>
      </a:accent6>
      <a:hlink>
        <a:srgbClr val="0000FF"/>
      </a:hlink>
      <a:folHlink>
        <a:srgbClr val="FF00FF"/>
      </a:folHlink>
    </a:clrScheme>
    <a:fontScheme name="Office Theme">
      <a:majorFont>
        <a:latin typeface="Hoefler Text"/>
        <a:ea typeface="Hoefler Text"/>
        <a:cs typeface="Hoefler Text"/>
      </a:majorFont>
      <a:minorFont>
        <a:latin typeface="Hoefler Text"/>
        <a:ea typeface="Hoefler Text"/>
        <a:cs typeface="Hoefler Tex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lnDef>
  </a:objectDefaults>
  <a:extraClrSchemeLst/>
</a:theme>
</file>

<file path=ppt/theme/theme2.xml><?xml version="1.0" encoding="utf-8"?>
<a:theme xmlns:a="http://schemas.openxmlformats.org/drawingml/2006/main" name="Office Theme">
  <a:themeElements>
    <a:clrScheme name="">
      <a:dk1>
        <a:srgbClr val="586770"/>
      </a:dk1>
      <a:lt1>
        <a:srgbClr val="F4D799"/>
      </a:lt1>
      <a:dk2>
        <a:srgbClr val="5B8BF4"/>
      </a:dk2>
      <a:lt2>
        <a:srgbClr val="C4CBD0"/>
      </a:lt2>
      <a:accent1>
        <a:srgbClr val="61A4C7"/>
      </a:accent1>
      <a:accent2>
        <a:srgbClr val="3C9B4C"/>
      </a:accent2>
      <a:accent3>
        <a:srgbClr val="B5C4F8"/>
      </a:accent3>
      <a:accent4>
        <a:srgbClr val="D0B782"/>
      </a:accent4>
      <a:accent5>
        <a:srgbClr val="B7CFE0"/>
      </a:accent5>
      <a:accent6>
        <a:srgbClr val="358C44"/>
      </a:accent6>
      <a:hlink>
        <a:srgbClr val="0000FF"/>
      </a:hlink>
      <a:folHlink>
        <a:srgbClr val="FF00FF"/>
      </a:folHlink>
    </a:clrScheme>
    <a:fontScheme name="Office Theme">
      <a:majorFont>
        <a:latin typeface="Hoefler Text"/>
        <a:ea typeface="Hoefler Text"/>
        <a:cs typeface="Hoefler Text"/>
      </a:majorFont>
      <a:minorFont>
        <a:latin typeface="Hoefler Text"/>
        <a:ea typeface="Hoefler Text"/>
        <a:cs typeface="Hoefler Tex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586770"/>
      </a:dk2>
      <a:lt2>
        <a:srgbClr val="C4CBD0"/>
      </a:lt2>
      <a:accent1>
        <a:srgbClr val="61A4C7"/>
      </a:accent1>
      <a:accent2>
        <a:srgbClr val="3C9B4C"/>
      </a:accent2>
      <a:accent3>
        <a:srgbClr val="FFFFFF"/>
      </a:accent3>
      <a:accent4>
        <a:srgbClr val="000000"/>
      </a:accent4>
      <a:accent5>
        <a:srgbClr val="B7CFE0"/>
      </a:accent5>
      <a:accent6>
        <a:srgbClr val="358C44"/>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17516</TotalTime>
  <Words>25</Words>
  <Application>Microsoft Office PowerPoint</Application>
  <PresentationFormat>Custom</PresentationFormat>
  <Paragraphs>16</Paragraphs>
  <Slides>9</Slides>
  <Notes>0</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Office Theme</vt:lpstr>
      <vt:lpstr>Office Theme</vt:lpstr>
      <vt:lpstr>PowerPoint Presentation</vt:lpstr>
      <vt:lpstr>Romans 7:21-25</vt:lpstr>
      <vt:lpstr>PowerPoint Presentation</vt:lpstr>
      <vt:lpstr>Romans 8:1-8</vt:lpstr>
      <vt:lpstr>Romans 8:9-11</vt:lpstr>
      <vt:lpstr>Romans 8:12-17</vt:lpstr>
      <vt:lpstr>Romans 7:18-25</vt:lpstr>
      <vt:lpstr>Romans 7:26-30</vt:lpstr>
      <vt:lpstr>Romans 7:31-39</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Harry</dc:creator>
  <cp:lastModifiedBy>Harry</cp:lastModifiedBy>
  <cp:revision>52</cp:revision>
  <dcterms:modified xsi:type="dcterms:W3CDTF">2014-05-25T12:16:56Z</dcterms:modified>
</cp:coreProperties>
</file>