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50" r:id="rId2"/>
  </p:sldMasterIdLst>
  <p:notesMasterIdLst>
    <p:notesMasterId r:id="rId10"/>
  </p:notesMasterIdLst>
  <p:sldIdLst>
    <p:sldId id="307" r:id="rId3"/>
    <p:sldId id="305" r:id="rId4"/>
    <p:sldId id="306" r:id="rId5"/>
    <p:sldId id="308" r:id="rId6"/>
    <p:sldId id="309" r:id="rId7"/>
    <p:sldId id="310" r:id="rId8"/>
    <p:sldId id="311" r:id="rId9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1pPr>
    <a:lvl2pPr marL="2286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2pPr>
    <a:lvl3pPr marL="4572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3pPr>
    <a:lvl4pPr marL="6858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4pPr>
    <a:lvl5pPr marL="9144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5pPr>
    <a:lvl6pPr marL="22860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6pPr>
    <a:lvl7pPr marL="27432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7pPr>
    <a:lvl8pPr marL="32004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8pPr>
    <a:lvl9pPr marL="36576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009999"/>
    <a:srgbClr val="00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74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venir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venir" charset="0"/>
              </a:rPr>
              <a:t>Second level</a:t>
            </a:r>
          </a:p>
          <a:p>
            <a:pPr lvl="2"/>
            <a:r>
              <a:rPr lang="en-US" altLang="en-US" smtClean="0">
                <a:sym typeface="Avenir" charset="0"/>
              </a:rPr>
              <a:t>Third level</a:t>
            </a:r>
          </a:p>
          <a:p>
            <a:pPr lvl="3"/>
            <a:r>
              <a:rPr lang="en-US" altLang="en-US" smtClean="0">
                <a:sym typeface="Avenir" charset="0"/>
              </a:rPr>
              <a:t>Fourth level</a:t>
            </a:r>
          </a:p>
          <a:p>
            <a:pPr lvl="4"/>
            <a:r>
              <a:rPr lang="en-US" altLang="en-US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522789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022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817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2850" y="2273300"/>
            <a:ext cx="2330450" cy="504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1500" y="2273300"/>
            <a:ext cx="6838950" cy="504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185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023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26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69505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63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692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3843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94597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6866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7234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05699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738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749300"/>
            <a:ext cx="2925762" cy="796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749300"/>
            <a:ext cx="8624888" cy="7962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9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4213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1500" y="5905500"/>
            <a:ext cx="45847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905500"/>
            <a:ext cx="45847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664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2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5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4565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9815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8405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DingBat_HD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7175" y="5264150"/>
            <a:ext cx="74088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1841500" y="2273300"/>
            <a:ext cx="9321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1841500" y="5905500"/>
            <a:ext cx="9321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oefler Text" charset="0"/>
              </a:rPr>
              <a:t>Second level</a:t>
            </a:r>
          </a:p>
          <a:p>
            <a:pPr lvl="2"/>
            <a:r>
              <a:rPr lang="en-US" altLang="en-US" smtClean="0">
                <a:sym typeface="Hoefler Text" charset="0"/>
              </a:rPr>
              <a:t>Third level</a:t>
            </a:r>
          </a:p>
          <a:p>
            <a:pPr lvl="3"/>
            <a:r>
              <a:rPr lang="en-US" altLang="en-US" smtClean="0">
                <a:sym typeface="Hoefler Text" charset="0"/>
              </a:rPr>
              <a:t>Fourth level</a:t>
            </a:r>
          </a:p>
          <a:p>
            <a:pPr lvl="4"/>
            <a:r>
              <a:rPr lang="en-US" altLang="en-US" smtClean="0">
                <a:sym typeface="Hoefler Tex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9pPr>
    </p:titleStyle>
    <p:bodyStyle>
      <a:lvl1pPr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marL="228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marL="457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marL="685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marL="9144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1371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1828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22860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2743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title"/>
          </p:nvPr>
        </p:nvSpPr>
        <p:spPr bwMode="auto"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9pPr>
    </p:titleStyle>
    <p:bodyStyle>
      <a:lvl1pPr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marL="228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marL="457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marL="685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marL="9144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1371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1828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22860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2743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616200" y="5748338"/>
            <a:ext cx="7770813" cy="2249487"/>
          </a:xfrm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6600" b="1" dirty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6600" b="1" dirty="0" smtClean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9</a:t>
            </a:r>
            <a:endParaRPr lang="en-US" altLang="en-US" dirty="0"/>
          </a:p>
        </p:txBody>
      </p:sp>
      <p:pic>
        <p:nvPicPr>
          <p:cNvPr id="10242" name="Picture 2" descr="Romans - book 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543050"/>
            <a:ext cx="9329737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9156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9:1-5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863600" y="2743200"/>
            <a:ext cx="11353800" cy="6400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97000"/>
              </a:lnSpc>
            </a:pPr>
            <a:r>
              <a:rPr lang="en-US" sz="36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tell the truth in Christ, I am not lying, my conscience also bearing me witness in the Holy Spirit,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I have great sorrow and continual grief in my heart.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I could wish that I myself were accursed from Christ for my brethren, my 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countrymen according 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the flesh,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 are Israelites, 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whom pertain the adoption, the 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glory, the covenants, the giving of the law, the service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God,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 the promises;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whom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the fathers and from whom, according to the flesh, Christ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came,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who is over all,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eternally blessed God. Amen.</a:t>
            </a:r>
          </a:p>
        </p:txBody>
      </p:sp>
    </p:spTree>
    <p:extLst>
      <p:ext uri="{BB962C8B-B14F-4D97-AF65-F5344CB8AC3E}">
        <p14:creationId xmlns:p14="http://schemas.microsoft.com/office/powerpoint/2010/main" xmlns="" val="827164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9:6-13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711200" y="2743200"/>
            <a:ext cx="11658600" cy="6400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it is not that the word of God has taken no effect. 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they are not 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 Israel who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of Israel,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 they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all children because they are the seed of Abraham; but, “In Isaac your seed shall be 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called.”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is, those who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the children of the flesh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these are not the 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children of God; but the children of the promise are counted as the seed.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this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the word of promise: “At this time I will come and Sarah shall have a son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33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 only this, but when 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Rebecca also had conceived by one man,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by our 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father Isaac  </a:t>
            </a:r>
            <a:r>
              <a:rPr lang="en-US" sz="33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(for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children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not yet being born, nor having done any good or evil, that the purpose of God according to election might stand, not of works but of Him who calls),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was said to her, “The older shall serve the younger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it is written, “Jacob I have loved, but Esau I have hated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33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4589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9:14-18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787400" y="2895600"/>
            <a:ext cx="11506200" cy="5715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shall we say then?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there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unrighteousness with God? Certainly not!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He says to Moses, “I will have mercy on whomever I will have mercy, and I will have compassion on whomever I will have compassion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 then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not of him who wills, nor of him who runs, but of God who shows mercy.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 Scripture says to the Pharaoh, “For this very purpose I have raised you up, that I may show My power in you, and that My name may be declared in all 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earth.” </a:t>
            </a:r>
            <a:r>
              <a:rPr lang="en-US" sz="36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 He has mercy on whom He wills, and whom He wills He hardens.</a:t>
            </a:r>
            <a:endParaRPr lang="en-US" sz="33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091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9:19-24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711200" y="2895600"/>
            <a:ext cx="11658600" cy="5715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will say to me then, “Why does He still find fault? For who has resisted His will</a:t>
            </a:r>
            <a:r>
              <a:rPr lang="en-US" sz="34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  <a:r>
              <a:rPr lang="en-US" sz="34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indeed, O man, who are you to reply against God? Will the thing formed say to him who formed 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“Why have you made me like this?”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Does not the potter have power over the clay, from the same lump to make one vessel for honor and another for dishonor</a:t>
            </a:r>
            <a:r>
              <a:rPr lang="en-US" sz="34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4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if God, wanting </a:t>
            </a:r>
            <a:r>
              <a:rPr lang="en-US" sz="34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show His wrath 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to make His power known, endured with much longsuffering the vessels of wrath prepared for destruction,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that He might make known the riches of His glory on the vessels of mercy, which He had prepared beforehand for glory,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 us whom He called, not of the Jews only, but also of the Gentiles?</a:t>
            </a:r>
          </a:p>
          <a:p>
            <a:pPr algn="l">
              <a:lnSpc>
                <a:spcPct val="95000"/>
              </a:lnSpc>
            </a:pPr>
            <a:endParaRPr lang="en-US" sz="33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126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9:25-29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711200" y="2895600"/>
            <a:ext cx="11658600" cy="609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He says also in Hosea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will call them My people, who were not My people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 beloved, who was not beloved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sz="33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Hosea 2:23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“And it shall come to pass in the place where it was said to them,</a:t>
            </a:r>
            <a:b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‘You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not My people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,’ There 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shall be called sons of the living God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Hosea </a:t>
            </a:r>
            <a:r>
              <a:rPr lang="en-US" sz="28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1:10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33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Isaiah also cries out concerning 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Israel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“Though the number of the children of Israel be as the sand of the sea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remnant will be saved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He will finish the work and cut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short in righteousness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because 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L</a:t>
            </a:r>
            <a:r>
              <a:rPr lang="en-US" sz="3300" i="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will make a short work upon the earth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Isaiah 10:22-23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33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as Isaiah said before:</a:t>
            </a:r>
          </a:p>
          <a:p>
            <a:pPr algn="l"/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“Unless the L</a:t>
            </a:r>
            <a:r>
              <a:rPr lang="en-US" sz="3300" i="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of </a:t>
            </a:r>
            <a:r>
              <a:rPr lang="en-US" sz="330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Sabaoth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had 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left us a seed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we 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would have become like Sodom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would have been made 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like Gomorrah.” 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Isaiah 1:9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endParaRPr lang="en-US" sz="28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</a:pPr>
            <a:endParaRPr lang="en-US" sz="3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7897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9:30-33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939800" y="2971800"/>
            <a:ext cx="11201400" cy="5715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shall we say then? That Gentiles, who did not pursue righteousness, have attained to righteousness, even the righteousness of faith;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31 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Israel, pursuing the law of righteousness, has not attained to the law 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righteousness. </a:t>
            </a:r>
            <a:r>
              <a:rPr lang="en-US" sz="36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Why? 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not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seek it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by faith, but as it were, by the works of the 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For they stumbled at that stumbling stone.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33 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it is written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Behold, I lay in Zion a stumbling stone and rock of offense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whoever believes on Him will not be put to shame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Isaiah 8:14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28:16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28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657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586770"/>
      </a:dk1>
      <a:lt1>
        <a:srgbClr val="F4D799"/>
      </a:lt1>
      <a:dk2>
        <a:srgbClr val="5B8BF4"/>
      </a:dk2>
      <a:lt2>
        <a:srgbClr val="C4CBD0"/>
      </a:lt2>
      <a:accent1>
        <a:srgbClr val="61A4C7"/>
      </a:accent1>
      <a:accent2>
        <a:srgbClr val="3C9B4C"/>
      </a:accent2>
      <a:accent3>
        <a:srgbClr val="B5C4F8"/>
      </a:accent3>
      <a:accent4>
        <a:srgbClr val="D0B782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 Them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586770"/>
      </a:dk1>
      <a:lt1>
        <a:srgbClr val="F4D799"/>
      </a:lt1>
      <a:dk2>
        <a:srgbClr val="5B8BF4"/>
      </a:dk2>
      <a:lt2>
        <a:srgbClr val="C4CBD0"/>
      </a:lt2>
      <a:accent1>
        <a:srgbClr val="61A4C7"/>
      </a:accent1>
      <a:accent2>
        <a:srgbClr val="3C9B4C"/>
      </a:accent2>
      <a:accent3>
        <a:srgbClr val="B5C4F8"/>
      </a:accent3>
      <a:accent4>
        <a:srgbClr val="D0B782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 Them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FFFFFF"/>
      </a:accent3>
      <a:accent4>
        <a:srgbClr val="000000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17861</TotalTime>
  <Words>20</Words>
  <Application>Microsoft Office PowerPoint</Application>
  <PresentationFormat>Custom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Office Theme</vt:lpstr>
      <vt:lpstr>Slide 1</vt:lpstr>
      <vt:lpstr>Romans 9:1-5</vt:lpstr>
      <vt:lpstr>Romans 9:6-13</vt:lpstr>
      <vt:lpstr>Romans 9:14-18</vt:lpstr>
      <vt:lpstr>Romans 9:19-24</vt:lpstr>
      <vt:lpstr>Romans 9:25-29</vt:lpstr>
      <vt:lpstr>Romans 9:30-33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</dc:creator>
  <cp:lastModifiedBy>administrator</cp:lastModifiedBy>
  <cp:revision>61</cp:revision>
  <dcterms:modified xsi:type="dcterms:W3CDTF">2014-07-06T13:50:29Z</dcterms:modified>
</cp:coreProperties>
</file>