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92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00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23" autoAdjust="0"/>
    <p:restoredTop sz="86325" autoAdjust="0"/>
  </p:normalViewPr>
  <p:slideViewPr>
    <p:cSldViewPr>
      <p:cViewPr varScale="1">
        <p:scale>
          <a:sx n="97" d="100"/>
          <a:sy n="97" d="100"/>
        </p:scale>
        <p:origin x="-12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77247EB-FEA4-4459-AEEB-0A379D2B3606}" type="datetimeFigureOut">
              <a:rPr lang="en-US"/>
              <a:pPr>
                <a:defRPr/>
              </a:pPr>
              <a:t>7/23/2014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20A902E-8EF4-4C28-A546-581EDF02A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3BB175-D2B4-486D-9FF3-48C18165786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9AE42-6EDE-4994-B297-17E1927136A9}" type="datetimeFigureOut">
              <a:rPr lang="en-US"/>
              <a:pPr>
                <a:defRPr/>
              </a:pPr>
              <a:t>7/23/2014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9B5B1-C48F-4E76-8F82-A063DDC011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631BBA-4177-4D43-8CDE-65370919C50B}" type="datetimeFigureOut">
              <a:rPr lang="en-US"/>
              <a:pPr>
                <a:defRPr/>
              </a:pPr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EB3B1E-9CBF-43A6-AB3A-FDDF1B7011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42FF00-C981-4DFD-973D-3A19E59D6DB7}" type="datetimeFigureOut">
              <a:rPr lang="en-US"/>
              <a:pPr>
                <a:defRPr/>
              </a:pPr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EC5010F-61BA-45F4-B527-7FD4188BDD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409 - The Church's One Foundation - Title</a:t>
            </a:r>
          </a:p>
        </p:txBody>
      </p:sp>
      <p:pic>
        <p:nvPicPr>
          <p:cNvPr id="5122" name="HymnSlide" descr="HymnSlideImag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HymnText"/>
          <p:cNvSpPr txBox="1">
            <a:spLocks noChangeArrowheads="1"/>
          </p:cNvSpPr>
          <p:nvPr/>
        </p:nvSpPr>
        <p:spPr bwMode="auto">
          <a:xfrm>
            <a:off x="152400" y="6400800"/>
            <a:ext cx="883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409 - The Church's One Foundation - 3.1</a:t>
            </a:r>
          </a:p>
        </p:txBody>
      </p:sp>
      <p:pic>
        <p:nvPicPr>
          <p:cNvPr id="15362" name="HymnSlide" descr="HymnSlideImag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409 - The Church's One Foundation - 3.2</a:t>
            </a:r>
          </a:p>
        </p:txBody>
      </p:sp>
      <p:pic>
        <p:nvPicPr>
          <p:cNvPr id="16386" name="HymnSlide" descr="HymnSlideImag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409 - The Church's One Foundation - 3.3</a:t>
            </a:r>
          </a:p>
        </p:txBody>
      </p:sp>
      <p:pic>
        <p:nvPicPr>
          <p:cNvPr id="17410" name="HymnSlide" descr="HymnSlideImag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409 - The Church's One Foundation - 3.4</a:t>
            </a:r>
          </a:p>
        </p:txBody>
      </p:sp>
      <p:pic>
        <p:nvPicPr>
          <p:cNvPr id="18434" name="HymnSlide" descr="HymnSlideImag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HymnText"/>
          <p:cNvSpPr txBox="1">
            <a:spLocks noChangeArrowheads="1"/>
          </p:cNvSpPr>
          <p:nvPr/>
        </p:nvSpPr>
        <p:spPr bwMode="auto">
          <a:xfrm>
            <a:off x="152400" y="6400800"/>
            <a:ext cx="883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>
                <a:latin typeface="Calibri" pitchFamily="34" charset="0"/>
              </a:rPr>
              <a:t>End of Song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00000"/>
            </a:gs>
            <a:gs pos="50000">
              <a:srgbClr val="2E0000"/>
            </a:gs>
            <a:gs pos="100000">
              <a:schemeClr val="tx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3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What Paul Told the Ephesians about the Church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Church is headed by Christ (</a:t>
            </a:r>
            <a:r>
              <a:rPr lang="en-US" sz="2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Eph. 1:22</a:t>
            </a: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4:15</a:t>
            </a: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5:23</a:t>
            </a: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Church is the fulness of Christ (</a:t>
            </a:r>
            <a:r>
              <a:rPr lang="en-US" sz="2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Eph. 1:22-23</a:t>
            </a: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Church is where we are reconciled to God (</a:t>
            </a:r>
            <a:r>
              <a:rPr lang="en-US" sz="2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Eph. 2:14-16</a:t>
            </a: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Church</a:t>
            </a:r>
            <a:r>
              <a:rPr lang="en-US" sz="2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2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according</a:t>
            </a:r>
            <a:r>
              <a:rPr lang="en-US" sz="2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2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eternal</a:t>
            </a:r>
            <a:r>
              <a:rPr lang="en-US" sz="2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purpose</a:t>
            </a:r>
            <a:r>
              <a:rPr lang="en-US" sz="2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2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God (</a:t>
            </a:r>
            <a:r>
              <a:rPr lang="en-US" sz="2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Eph.</a:t>
            </a:r>
            <a:r>
              <a:rPr lang="en-US" sz="2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3:9-11</a:t>
            </a: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Church gives glory unto God (</a:t>
            </a:r>
            <a:r>
              <a:rPr lang="en-US" sz="2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Eph. 3:21</a:t>
            </a: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Church is one in number (</a:t>
            </a:r>
            <a:r>
              <a:rPr lang="en-US" sz="2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Eph. 4:4</a:t>
            </a: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Church is all-sufficient (</a:t>
            </a:r>
            <a:r>
              <a:rPr lang="en-US" sz="2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Eph. 4:11-16</a:t>
            </a: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Church is the saved (</a:t>
            </a:r>
            <a:r>
              <a:rPr lang="en-US" sz="2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Eph. 5:23</a:t>
            </a: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Church is subject unto Christ (</a:t>
            </a:r>
            <a:r>
              <a:rPr lang="en-US" sz="2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Eph. 5:24</a:t>
            </a: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pPr eaLnBrk="1" hangingPunct="1">
              <a:buClr>
                <a:srgbClr val="FFFF00"/>
              </a:buClr>
            </a:pPr>
            <a:endParaRPr lang="en-US" sz="28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>
                <a:srgbClr val="FFFF00"/>
              </a:buClr>
            </a:pPr>
            <a:endParaRPr lang="en-US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287 - There's A Fountain Free - Title</a:t>
            </a:r>
          </a:p>
        </p:txBody>
      </p:sp>
      <p:pic>
        <p:nvPicPr>
          <p:cNvPr id="20482" name="HymnSlide" descr="HymnSlideImag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287 - There's A Fountain Free - 1.1</a:t>
            </a:r>
          </a:p>
        </p:txBody>
      </p:sp>
      <p:pic>
        <p:nvPicPr>
          <p:cNvPr id="21506" name="HymnSlide" descr="HymnSlideImag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287 - There's A Fountain Free - 1.2</a:t>
            </a:r>
          </a:p>
        </p:txBody>
      </p:sp>
      <p:pic>
        <p:nvPicPr>
          <p:cNvPr id="22530" name="HymnSlide" descr="HymnSlideImag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287 - There's A Fountain Free - C.1</a:t>
            </a:r>
          </a:p>
        </p:txBody>
      </p:sp>
      <p:pic>
        <p:nvPicPr>
          <p:cNvPr id="23554" name="HymnSlide" descr="HymnSlideImag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287 - There's A Fountain Free - C.2</a:t>
            </a:r>
          </a:p>
        </p:txBody>
      </p:sp>
      <p:pic>
        <p:nvPicPr>
          <p:cNvPr id="24578" name="HymnSlide" descr="HymnSlideImag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409 - The Church's One Foundation - 1.1</a:t>
            </a:r>
          </a:p>
        </p:txBody>
      </p:sp>
      <p:pic>
        <p:nvPicPr>
          <p:cNvPr id="7170" name="HymnSlide" descr="HymnSlideImag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287 - There's A Fountain Free - C.3</a:t>
            </a:r>
          </a:p>
        </p:txBody>
      </p:sp>
      <p:pic>
        <p:nvPicPr>
          <p:cNvPr id="25602" name="HymnSlide" descr="HymnSlideImag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HymnText"/>
          <p:cNvSpPr txBox="1">
            <a:spLocks noChangeArrowheads="1"/>
          </p:cNvSpPr>
          <p:nvPr/>
        </p:nvSpPr>
        <p:spPr bwMode="auto">
          <a:xfrm>
            <a:off x="152400" y="6400800"/>
            <a:ext cx="883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>
                <a:latin typeface="Calibri" pitchFamily="34" charset="0"/>
              </a:rPr>
              <a:t>End of Verse 1</a:t>
            </a:r>
          </a:p>
        </p:txBody>
      </p:sp>
    </p:spTree>
  </p:cSld>
  <p:clrMapOvr>
    <a:masterClrMapping/>
  </p:clrMapOvr>
  <p:transition spd="med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287 - There's A Fountain Free - 2.1</a:t>
            </a:r>
          </a:p>
        </p:txBody>
      </p:sp>
      <p:pic>
        <p:nvPicPr>
          <p:cNvPr id="26626" name="HymnSlide" descr="HymnSlideImag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287 - There's A Fountain Free - 2.2</a:t>
            </a:r>
          </a:p>
        </p:txBody>
      </p:sp>
      <p:pic>
        <p:nvPicPr>
          <p:cNvPr id="27650" name="HymnSlide" descr="HymnSlideImag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287 - There's A Fountain Free - C.1</a:t>
            </a:r>
          </a:p>
        </p:txBody>
      </p:sp>
      <p:pic>
        <p:nvPicPr>
          <p:cNvPr id="28674" name="HymnSlide" descr="HymnSlideImag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287 - There's A Fountain Free - C.2</a:t>
            </a:r>
          </a:p>
        </p:txBody>
      </p:sp>
      <p:pic>
        <p:nvPicPr>
          <p:cNvPr id="29698" name="HymnSlide" descr="HymnSlideImag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287 - There's A Fountain Free - C.3</a:t>
            </a:r>
          </a:p>
        </p:txBody>
      </p:sp>
      <p:pic>
        <p:nvPicPr>
          <p:cNvPr id="30722" name="HymnSlide" descr="HymnSlideImag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HymnText"/>
          <p:cNvSpPr txBox="1">
            <a:spLocks noChangeArrowheads="1"/>
          </p:cNvSpPr>
          <p:nvPr/>
        </p:nvSpPr>
        <p:spPr bwMode="auto">
          <a:xfrm>
            <a:off x="152400" y="6400800"/>
            <a:ext cx="883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>
                <a:latin typeface="Calibri" pitchFamily="34" charset="0"/>
              </a:rPr>
              <a:t>End of Verse 2</a:t>
            </a:r>
          </a:p>
        </p:txBody>
      </p:sp>
    </p:spTree>
  </p:cSld>
  <p:clrMapOvr>
    <a:masterClrMapping/>
  </p:clrMapOvr>
  <p:transition spd="med"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287 - There's A Fountain Free - 3.1</a:t>
            </a:r>
          </a:p>
        </p:txBody>
      </p:sp>
      <p:pic>
        <p:nvPicPr>
          <p:cNvPr id="31746" name="HymnSlide" descr="HymnSlideImag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287 - There's A Fountain Free - 3.2</a:t>
            </a:r>
          </a:p>
        </p:txBody>
      </p:sp>
      <p:pic>
        <p:nvPicPr>
          <p:cNvPr id="32770" name="HymnSlide" descr="HymnSlideImag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287 - There's A Fountain Free - C.1</a:t>
            </a:r>
          </a:p>
        </p:txBody>
      </p:sp>
      <p:pic>
        <p:nvPicPr>
          <p:cNvPr id="33794" name="HymnSlide" descr="HymnSlideImag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287 - There's A Fountain Free - C.2</a:t>
            </a:r>
          </a:p>
        </p:txBody>
      </p:sp>
      <p:pic>
        <p:nvPicPr>
          <p:cNvPr id="34818" name="HymnSlide" descr="HymnSlideImag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409 - The Church's One Foundation - 1.2</a:t>
            </a:r>
          </a:p>
        </p:txBody>
      </p:sp>
      <p:pic>
        <p:nvPicPr>
          <p:cNvPr id="8194" name="HymnSlide" descr="HymnSlideImag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287 - There's A Fountain Free - C.3</a:t>
            </a:r>
          </a:p>
        </p:txBody>
      </p:sp>
      <p:pic>
        <p:nvPicPr>
          <p:cNvPr id="35842" name="HymnSlide" descr="HymnSlideImag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HymnText"/>
          <p:cNvSpPr txBox="1">
            <a:spLocks noChangeArrowheads="1"/>
          </p:cNvSpPr>
          <p:nvPr/>
        </p:nvSpPr>
        <p:spPr bwMode="auto">
          <a:xfrm>
            <a:off x="152400" y="6400800"/>
            <a:ext cx="883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>
                <a:latin typeface="Calibri" pitchFamily="34" charset="0"/>
              </a:rPr>
              <a:t>End of Song</a:t>
            </a:r>
          </a:p>
        </p:txBody>
      </p:sp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409 - The Church's One Foundation - 1.3</a:t>
            </a:r>
          </a:p>
        </p:txBody>
      </p:sp>
      <p:pic>
        <p:nvPicPr>
          <p:cNvPr id="9218" name="HymnSlide" descr="HymnSlideImag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409 - The Church's One Foundation - 1.4</a:t>
            </a:r>
          </a:p>
        </p:txBody>
      </p:sp>
      <p:pic>
        <p:nvPicPr>
          <p:cNvPr id="10242" name="HymnSlide" descr="HymnSlideImag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HymnText"/>
          <p:cNvSpPr txBox="1">
            <a:spLocks noChangeArrowheads="1"/>
          </p:cNvSpPr>
          <p:nvPr/>
        </p:nvSpPr>
        <p:spPr bwMode="auto">
          <a:xfrm>
            <a:off x="152400" y="6400800"/>
            <a:ext cx="883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>
                <a:latin typeface="Calibri" pitchFamily="34" charset="0"/>
              </a:rPr>
              <a:t>End of Verse 1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409 - The Church's One Foundation - 2.1</a:t>
            </a:r>
          </a:p>
        </p:txBody>
      </p:sp>
      <p:pic>
        <p:nvPicPr>
          <p:cNvPr id="11266" name="HymnSlide" descr="HymnSlideImag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409 - The Church's One Foundation - 2.2</a:t>
            </a:r>
          </a:p>
        </p:txBody>
      </p:sp>
      <p:pic>
        <p:nvPicPr>
          <p:cNvPr id="12290" name="HymnSlide" descr="HymnSlideImag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409 - The Church's One Foundation - 2.3</a:t>
            </a:r>
          </a:p>
        </p:txBody>
      </p:sp>
      <p:pic>
        <p:nvPicPr>
          <p:cNvPr id="13314" name="HymnSlide" descr="HymnSlideImag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409 - The Church's One Foundation - 2.4</a:t>
            </a:r>
          </a:p>
        </p:txBody>
      </p:sp>
      <p:pic>
        <p:nvPicPr>
          <p:cNvPr id="14338" name="HymnSlide" descr="HymnSlideImag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HymnText"/>
          <p:cNvSpPr txBox="1">
            <a:spLocks noChangeArrowheads="1"/>
          </p:cNvSpPr>
          <p:nvPr/>
        </p:nvSpPr>
        <p:spPr bwMode="auto">
          <a:xfrm>
            <a:off x="152400" y="6400800"/>
            <a:ext cx="883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>
                <a:latin typeface="Calibri" pitchFamily="34" charset="0"/>
              </a:rPr>
              <a:t>End of Verse 2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1079</TotalTime>
  <Words>276</Words>
  <Application>Microsoft Office PowerPoint</Application>
  <PresentationFormat>On-screen Show (4:3)</PresentationFormat>
  <Paragraphs>49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Times New Roman</vt:lpstr>
      <vt:lpstr>Office Theme</vt:lpstr>
      <vt:lpstr>Office Theme</vt:lpstr>
      <vt:lpstr>409 - The Church's One Foundation - Title</vt:lpstr>
      <vt:lpstr>409 - The Church's One Foundation - 1.1</vt:lpstr>
      <vt:lpstr>409 - The Church's One Foundation - 1.2</vt:lpstr>
      <vt:lpstr>409 - The Church's One Foundation - 1.3</vt:lpstr>
      <vt:lpstr>409 - The Church's One Foundation - 1.4</vt:lpstr>
      <vt:lpstr>409 - The Church's One Foundation - 2.1</vt:lpstr>
      <vt:lpstr>409 - The Church's One Foundation - 2.2</vt:lpstr>
      <vt:lpstr>409 - The Church's One Foundation - 2.3</vt:lpstr>
      <vt:lpstr>409 - The Church's One Foundation - 2.4</vt:lpstr>
      <vt:lpstr>409 - The Church's One Foundation - 3.1</vt:lpstr>
      <vt:lpstr>409 - The Church's One Foundation - 3.2</vt:lpstr>
      <vt:lpstr>409 - The Church's One Foundation - 3.3</vt:lpstr>
      <vt:lpstr>409 - The Church's One Foundation - 3.4</vt:lpstr>
      <vt:lpstr>What Paul Told the Ephesians about the Church</vt:lpstr>
      <vt:lpstr>287 - There's A Fountain Free - Title</vt:lpstr>
      <vt:lpstr>287 - There's A Fountain Free - 1.1</vt:lpstr>
      <vt:lpstr>287 - There's A Fountain Free - 1.2</vt:lpstr>
      <vt:lpstr>287 - There's A Fountain Free - C.1</vt:lpstr>
      <vt:lpstr>287 - There's A Fountain Free - C.2</vt:lpstr>
      <vt:lpstr>287 - There's A Fountain Free - C.3</vt:lpstr>
      <vt:lpstr>287 - There's A Fountain Free - 2.1</vt:lpstr>
      <vt:lpstr>287 - There's A Fountain Free - 2.2</vt:lpstr>
      <vt:lpstr>287 - There's A Fountain Free - C.1</vt:lpstr>
      <vt:lpstr>287 - There's A Fountain Free - C.2</vt:lpstr>
      <vt:lpstr>287 - There's A Fountain Free - C.3</vt:lpstr>
      <vt:lpstr>287 - There's A Fountain Free - 3.1</vt:lpstr>
      <vt:lpstr>287 - There's A Fountain Free - 3.2</vt:lpstr>
      <vt:lpstr>287 - There's A Fountain Free - C.1</vt:lpstr>
      <vt:lpstr>287 - There's A Fountain Free - C.2</vt:lpstr>
      <vt:lpstr>287 - There's A Fountain Free - C.3</vt:lpstr>
    </vt:vector>
  </TitlesOfParts>
  <Company>AQ2 Technologies, LLC.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Randy Garrett</cp:lastModifiedBy>
  <cp:revision>15</cp:revision>
  <dcterms:created xsi:type="dcterms:W3CDTF">2008-03-16T18:22:36Z</dcterms:created>
  <dcterms:modified xsi:type="dcterms:W3CDTF">2014-07-23T21:43:56Z</dcterms:modified>
</cp:coreProperties>
</file>