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1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8261220-E827-F94F-9580-02D4B9E115D3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27EDED-BD7F-DD47-B3E4-05675BEB4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8426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 If I Believe A Lie?...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1 Kings 13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26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I Believe A Lie?...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makes a difference what we believe</a:t>
            </a:r>
          </a:p>
          <a:p>
            <a:r>
              <a:rPr lang="en-US" sz="2800" dirty="0" smtClean="0"/>
              <a:t>It makes a difference what we practice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74" r="2247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3017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I Believe A Lie?...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danger of believing a lie</a:t>
            </a:r>
          </a:p>
          <a:p>
            <a:r>
              <a:rPr lang="en-US" sz="2800" dirty="0" smtClean="0"/>
              <a:t>How can I be confident that I am not believing a lie?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4733" y="1947745"/>
            <a:ext cx="3611880" cy="2102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7355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 If I Believe A Lie?...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1 Kings 13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15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46</TotalTime>
  <Words>67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Slide 1</vt:lpstr>
      <vt:lpstr>What If I Believe A Lie?...</vt:lpstr>
      <vt:lpstr>What If I Believe A Lie?...</vt:lpstr>
      <vt:lpstr>What If I Believe A Lie?...</vt:lpstr>
      <vt:lpstr>What If I Believe A Lie?...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Makes A Difference…</dc:title>
  <dc:creator>Brett Hogland</dc:creator>
  <cp:lastModifiedBy>administrator</cp:lastModifiedBy>
  <cp:revision>7</cp:revision>
  <dcterms:created xsi:type="dcterms:W3CDTF">2014-07-22T21:40:06Z</dcterms:created>
  <dcterms:modified xsi:type="dcterms:W3CDTF">2014-07-25T23:54:30Z</dcterms:modified>
</cp:coreProperties>
</file>