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FFFF99"/>
    <a:srgbClr val="AD7339"/>
    <a:srgbClr val="976431"/>
    <a:srgbClr val="5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7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0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5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0F4C-A378-4E8F-A800-8AAD2AFFC9F1}" type="datetimeFigureOut">
              <a:rPr lang="en-US" smtClean="0"/>
              <a:t>8/2/2014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2130-E9BB-4BE0-B32A-43421CB58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0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rgbClr val="500000"/>
            </a:gs>
            <a:gs pos="100000">
              <a:srgbClr val="8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B580F4C-A378-4E8F-A800-8AAD2AFFC9F1}" type="datetimeFigureOut">
              <a:rPr lang="en-US" smtClean="0"/>
              <a:pPr/>
              <a:t>8/2/2014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10A2130-E9BB-4BE0-B32A-43421CB585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5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Autofit/>
          </a:bodyPr>
          <a:lstStyle/>
          <a:p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Thing You Lack</a:t>
            </a:r>
            <a:endParaRPr lang="en-US" sz="7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10:17-22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9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10:17-22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15400" cy="582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as He was going out on the road, one came running, knelt before Him, and asked Him, “Good Teacher, what shall I do that I may inherit eternal life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Jesus said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him, “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do you call Me good? No one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good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One, that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know the commandments: ‘Do not commit adultery,’ ‘Do not murder,’ ‘Do not steal,’ ‘Do not bear false witness,’ ‘Do not defraud,’ ‘Honor your father and your mother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.’” 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he answered and said to Him, “Teacher, all these things I have kept from my youth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Jesus, looking at him, loved him, and said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him, “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thing you lack: Go your way, sell whatever you have and give to the poor, and you will have treasure in heaven; and come, take up the cross, and follow Me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he was sad at this word, and went away sorrowful, for he had great possessions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3810000"/>
            <a:ext cx="8763000" cy="2590800"/>
          </a:xfrm>
          <a:prstGeom prst="ellipse">
            <a:avLst/>
          </a:prstGeom>
          <a:solidFill>
            <a:srgbClr val="9764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“One thing you lack…”</a:t>
            </a:r>
            <a:endParaRPr lang="en-US" sz="4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0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Thing to Ponder in the Account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12837"/>
            <a:ext cx="9144000" cy="5745163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man was rich (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18:24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young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19:20, 22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&amp; a ruler (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18:18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wanted to inherit eternal life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en-US" sz="3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Good Teacher, what shall I do that I may inherit eternal life?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”</a:t>
            </a:r>
            <a:endParaRPr lang="en-US" sz="3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responded with what the law said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en-US" sz="3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You know the 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commandments…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”</a:t>
            </a:r>
            <a:endParaRPr lang="en-US" sz="3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responded to the man out of love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en-US" sz="3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Then Jesus, looking at him, loved him, and 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said…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”</a:t>
            </a:r>
            <a:endParaRPr lang="en-US" sz="3000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told the man what he needed to inherit life</a:t>
            </a:r>
          </a:p>
          <a:p>
            <a:pPr lvl="1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sz="3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One thing you lack</a:t>
            </a:r>
            <a:r>
              <a:rPr lang="en-US" sz="3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 Go your way, sell whatever you have and give to the </a:t>
            </a:r>
            <a:r>
              <a:rPr lang="en-US" sz="3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poor…”</a:t>
            </a:r>
            <a:endParaRPr lang="en-US" sz="3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40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10:17-22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90600"/>
            <a:ext cx="8915400" cy="582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as He was going out on the road, one came running, knelt before Him, and asked Him, “Good Teacher, what shall I do that I may inherit eternal life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Jesus said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him, “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Why do you call Me good? No one </a:t>
            </a:r>
            <a:r>
              <a:rPr lang="en-US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good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One, that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2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know the commandments: ‘Do not commit adultery,’ ‘Do not murder,’ ‘Do not steal,’ ‘Do not bear false witness,’ ‘Do not defraud,’ ‘Honor your father and your mother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.’” 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he answered and said to Him, “Teacher, all these things I have kept from my youth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Jesus, looking at him, loved him, and said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him, “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One thing you lack: Go your way, sell whatever you have and give to the poor, and you will have treasure in heaven; and come, take up the cross, and follow Me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he was sad at this word, and went away sorrowful, for he had great possessions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2209800"/>
            <a:ext cx="9144000" cy="4191000"/>
          </a:xfrm>
          <a:prstGeom prst="ellipse">
            <a:avLst/>
          </a:prstGeom>
          <a:solidFill>
            <a:srgbClr val="AD73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What Can We Learn from Jesus’ Instruction,</a:t>
            </a:r>
          </a:p>
          <a:p>
            <a:pPr algn="ctr"/>
            <a:endParaRPr lang="en-US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5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“One thing you lack…”</a:t>
            </a:r>
            <a:endParaRPr lang="en-US" sz="5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Learn from Jesus’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Instruction,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“One Thing You Lack”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in an age that would have excused this man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wanted eternal life &amp; gave effort to seek it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life as whole was very good – moral, honest, respect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Jesus said he would not inherit life without change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wrong (sin) can keep us from heaven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3:4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Matt. 7:23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“depart” if practice lawlessness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Roman 6:23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“Wages of sin is death”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loving to show sin that can cause us to be lost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4:1-24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will is basis to determine what must be done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12:48 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 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Deu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t. 18:18-19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64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We Need to Ask Ourselves:</a:t>
            </a:r>
            <a:br>
              <a:rPr lang="en-US" sz="4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Lacking One Thing… </a:t>
            </a:r>
            <a:endParaRPr lang="en-US" sz="4800" b="1" i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In ridding my life of sin?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In serving others as I should?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In failure to grow as God expects of me?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In worshipping &amp; serving the Lord daily?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</a:rPr>
              <a:t>In not fully obeying the gospel of Christ?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Faith only advocates say Jesus won’t reject us over one little thing like baptism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dirty="0" smtClean="0">
                <a:solidFill>
                  <a:schemeClr val="bg1"/>
                </a:solidFill>
              </a:rPr>
              <a:t>But the text suggests the Lord might actually say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9144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“One thing you lack”</a:t>
            </a:r>
          </a:p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312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One Thing You Lack</vt:lpstr>
      <vt:lpstr>Mark 10:17-22</vt:lpstr>
      <vt:lpstr>Some Thing to Ponder in the Account</vt:lpstr>
      <vt:lpstr>Mark 10:17-22</vt:lpstr>
      <vt:lpstr>Lessons We Learn from Jesus’ Instruction, “One Thing You Lack”</vt:lpstr>
      <vt:lpstr>Question We Need to Ask Ourselves: Am I Lacking One Thing…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Thing You Lack</dc:title>
  <dc:creator>Harry</dc:creator>
  <cp:lastModifiedBy>Harry</cp:lastModifiedBy>
  <cp:revision>15</cp:revision>
  <dcterms:created xsi:type="dcterms:W3CDTF">2014-08-03T00:53:58Z</dcterms:created>
  <dcterms:modified xsi:type="dcterms:W3CDTF">2014-08-03T12:55:18Z</dcterms:modified>
</cp:coreProperties>
</file>