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11"/>
  </p:notesMasterIdLst>
  <p:sldIdLst>
    <p:sldId id="307" r:id="rId3"/>
    <p:sldId id="309" r:id="rId4"/>
    <p:sldId id="310" r:id="rId5"/>
    <p:sldId id="311" r:id="rId6"/>
    <p:sldId id="312" r:id="rId7"/>
    <p:sldId id="313" r:id="rId8"/>
    <p:sldId id="314" r:id="rId9"/>
    <p:sldId id="315" r:id="rId10"/>
  </p:sldIdLst>
  <p:sldSz cx="13004800" cy="9753600"/>
  <p:notesSz cx="6858000" cy="9144000"/>
  <p:defaultTextStyle>
    <a:defPPr>
      <a:defRPr lang="en-US"/>
    </a:defPPr>
    <a:lvl1pPr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1pPr>
    <a:lvl2pPr marL="2286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2pPr>
    <a:lvl3pPr marL="4572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3pPr>
    <a:lvl4pPr marL="6858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4pPr>
    <a:lvl5pPr marL="914400" algn="ctr" defTabSz="584200" rtl="0" fontAlgn="base" hangingPunct="0">
      <a:spcBef>
        <a:spcPct val="0"/>
      </a:spcBef>
      <a:spcAft>
        <a:spcPct val="0"/>
      </a:spcAft>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5pPr>
    <a:lvl6pPr marL="22860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6pPr>
    <a:lvl7pPr marL="27432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7pPr>
    <a:lvl8pPr marL="32004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8pPr>
    <a:lvl9pPr marL="3657600" algn="l" defTabSz="914400" rtl="0" eaLnBrk="1" latinLnBrk="0" hangingPunct="1">
      <a:defRPr sz="4000" i="1" kern="1200">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66" y="-7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sym typeface="Avenir" charset="0"/>
              </a:rPr>
              <a:t>Click to edit Master text styles</a:t>
            </a:r>
          </a:p>
          <a:p>
            <a:pPr lvl="1"/>
            <a:r>
              <a:rPr lang="en-US" altLang="en-US" smtClean="0">
                <a:sym typeface="Avenir" charset="0"/>
              </a:rPr>
              <a:t>Second level</a:t>
            </a:r>
          </a:p>
          <a:p>
            <a:pPr lvl="2"/>
            <a:r>
              <a:rPr lang="en-US" altLang="en-US" smtClean="0">
                <a:sym typeface="Avenir" charset="0"/>
              </a:rPr>
              <a:t>Third level</a:t>
            </a:r>
          </a:p>
          <a:p>
            <a:pPr lvl="3"/>
            <a:r>
              <a:rPr lang="en-US" altLang="en-US" smtClean="0">
                <a:sym typeface="Avenir" charset="0"/>
              </a:rPr>
              <a:t>Fourth level</a:t>
            </a:r>
          </a:p>
          <a:p>
            <a:pPr lvl="4"/>
            <a:r>
              <a:rPr lang="en-US" altLang="en-US" smtClean="0">
                <a:sym typeface="Avenir" charset="0"/>
              </a:rPr>
              <a:t>Fifth level</a:t>
            </a:r>
          </a:p>
        </p:txBody>
      </p:sp>
    </p:spTree>
    <p:extLst>
      <p:ext uri="{BB962C8B-B14F-4D97-AF65-F5344CB8AC3E}">
        <p14:creationId xmlns:p14="http://schemas.microsoft.com/office/powerpoint/2010/main" val="1522789158"/>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022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17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85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40236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826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6950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32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9692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384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597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866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7234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5699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0738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21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649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2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2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65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15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052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5" name="Picture 1" descr="DingBat_HD.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797175" y="5264150"/>
            <a:ext cx="74088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charset="0"/>
        </a:defRPr>
      </a:lvl1pPr>
      <a:lvl2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1pPr>
      <a:lvl2pPr marL="228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2pPr>
      <a:lvl3pPr marL="457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3pPr>
      <a:lvl4pPr marL="685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4pPr>
      <a:lvl5pPr marL="9144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9</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4915641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9:19-24</a:t>
            </a:r>
            <a:endParaRPr lang="en-US" altLang="en-US" dirty="0"/>
          </a:p>
        </p:txBody>
      </p:sp>
      <p:sp>
        <p:nvSpPr>
          <p:cNvPr id="14338" name="AutoShape 2"/>
          <p:cNvSpPr>
            <a:spLocks/>
          </p:cNvSpPr>
          <p:nvPr/>
        </p:nvSpPr>
        <p:spPr bwMode="auto">
          <a:xfrm>
            <a:off x="711200" y="2895600"/>
            <a:ext cx="11658600" cy="571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a:solidFill>
                  <a:srgbClr val="000000"/>
                </a:solidFill>
                <a:effectLst/>
                <a:latin typeface="Times New Roman" panose="02020603050405020304" pitchFamily="18" charset="0"/>
                <a:cs typeface="Times New Roman" panose="02020603050405020304" pitchFamily="18" charset="0"/>
              </a:rPr>
              <a:t>19 </a:t>
            </a:r>
            <a:r>
              <a:rPr lang="en-US" sz="3400" i="0" dirty="0">
                <a:solidFill>
                  <a:srgbClr val="000000"/>
                </a:solidFill>
                <a:effectLst/>
                <a:latin typeface="Times New Roman" panose="02020603050405020304" pitchFamily="18" charset="0"/>
                <a:cs typeface="Times New Roman" panose="02020603050405020304" pitchFamily="18" charset="0"/>
              </a:rPr>
              <a:t>You will say to me then, “Why does He still find fault? For who has resisted His will</a:t>
            </a:r>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20</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i="0" dirty="0">
                <a:solidFill>
                  <a:srgbClr val="000000"/>
                </a:solidFill>
                <a:effectLst/>
                <a:latin typeface="Times New Roman" panose="02020603050405020304" pitchFamily="18" charset="0"/>
                <a:cs typeface="Times New Roman" panose="02020603050405020304" pitchFamily="18" charset="0"/>
              </a:rPr>
              <a:t>But indeed, O man, who are you to reply against God? Will the thing formed say to him who formed </a:t>
            </a:r>
            <a:r>
              <a:rPr lang="en-US" sz="3400" dirty="0">
                <a:solidFill>
                  <a:srgbClr val="000000"/>
                </a:solidFill>
                <a:effectLst/>
                <a:latin typeface="Times New Roman" panose="02020603050405020304" pitchFamily="18" charset="0"/>
                <a:cs typeface="Times New Roman" panose="02020603050405020304" pitchFamily="18" charset="0"/>
              </a:rPr>
              <a:t>it</a:t>
            </a:r>
            <a:r>
              <a:rPr lang="en-US" sz="3400" i="0" dirty="0">
                <a:solidFill>
                  <a:srgbClr val="000000"/>
                </a:solidFill>
                <a:effectLst/>
                <a:latin typeface="Times New Roman" panose="02020603050405020304" pitchFamily="18" charset="0"/>
                <a:cs typeface="Times New Roman" panose="02020603050405020304" pitchFamily="18" charset="0"/>
              </a:rPr>
              <a:t>, “Why have you made me like this?” </a:t>
            </a:r>
            <a:r>
              <a:rPr lang="en-US" sz="3400" b="1" i="0" baseline="30000" dirty="0">
                <a:solidFill>
                  <a:srgbClr val="000000"/>
                </a:solidFill>
                <a:effectLst/>
                <a:latin typeface="Times New Roman" panose="02020603050405020304" pitchFamily="18" charset="0"/>
                <a:cs typeface="Times New Roman" panose="02020603050405020304" pitchFamily="18" charset="0"/>
              </a:rPr>
              <a:t>21 </a:t>
            </a:r>
            <a:r>
              <a:rPr lang="en-US" sz="3400" i="0" dirty="0">
                <a:solidFill>
                  <a:srgbClr val="000000"/>
                </a:solidFill>
                <a:effectLst/>
                <a:latin typeface="Times New Roman" panose="02020603050405020304" pitchFamily="18" charset="0"/>
                <a:cs typeface="Times New Roman" panose="02020603050405020304" pitchFamily="18" charset="0"/>
              </a:rPr>
              <a:t>Does not the potter have power over the clay, from the same lump to make one vessel for honor and another for dishonor</a:t>
            </a:r>
            <a:r>
              <a:rPr lang="en-US" sz="3400" i="0" dirty="0" smtClean="0">
                <a:solidFill>
                  <a:srgbClr val="000000"/>
                </a:solidFill>
                <a:effectLst/>
                <a:latin typeface="Times New Roman" panose="02020603050405020304" pitchFamily="18" charset="0"/>
                <a:cs typeface="Times New Roman" panose="02020603050405020304" pitchFamily="18" charset="0"/>
              </a:rPr>
              <a:t>? </a:t>
            </a:r>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22</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400" dirty="0">
                <a:solidFill>
                  <a:srgbClr val="000000"/>
                </a:solidFill>
                <a:effectLst/>
                <a:latin typeface="Times New Roman" panose="02020603050405020304" pitchFamily="18" charset="0"/>
                <a:cs typeface="Times New Roman" panose="02020603050405020304" pitchFamily="18" charset="0"/>
              </a:rPr>
              <a:t>What</a:t>
            </a:r>
            <a:r>
              <a:rPr lang="en-US" sz="3400" i="0" dirty="0">
                <a:solidFill>
                  <a:srgbClr val="000000"/>
                </a:solidFill>
                <a:effectLst/>
                <a:latin typeface="Times New Roman" panose="02020603050405020304" pitchFamily="18" charset="0"/>
                <a:cs typeface="Times New Roman" panose="02020603050405020304" pitchFamily="18" charset="0"/>
              </a:rPr>
              <a:t> if God, wanting </a:t>
            </a:r>
            <a:r>
              <a:rPr lang="en-US" sz="3400" i="0" dirty="0" smtClean="0">
                <a:solidFill>
                  <a:srgbClr val="000000"/>
                </a:solidFill>
                <a:effectLst/>
                <a:latin typeface="Times New Roman" panose="02020603050405020304" pitchFamily="18" charset="0"/>
                <a:cs typeface="Times New Roman" panose="02020603050405020304" pitchFamily="18" charset="0"/>
              </a:rPr>
              <a:t>to show His wrath </a:t>
            </a:r>
            <a:r>
              <a:rPr lang="en-US" sz="3400" i="0" dirty="0">
                <a:solidFill>
                  <a:srgbClr val="000000"/>
                </a:solidFill>
                <a:effectLst/>
                <a:latin typeface="Times New Roman" panose="02020603050405020304" pitchFamily="18" charset="0"/>
                <a:cs typeface="Times New Roman" panose="02020603050405020304" pitchFamily="18" charset="0"/>
              </a:rPr>
              <a:t>and to make His power known, endured with much longsuffering the vessels of wrath prepared for destruction, </a:t>
            </a:r>
            <a:r>
              <a:rPr lang="en-US" sz="3400" b="1" i="0" baseline="30000" dirty="0">
                <a:solidFill>
                  <a:srgbClr val="000000"/>
                </a:solidFill>
                <a:effectLst/>
                <a:latin typeface="Times New Roman" panose="02020603050405020304" pitchFamily="18" charset="0"/>
                <a:cs typeface="Times New Roman" panose="02020603050405020304" pitchFamily="18" charset="0"/>
              </a:rPr>
              <a:t>23 </a:t>
            </a:r>
            <a:r>
              <a:rPr lang="en-US" sz="3400" i="0" dirty="0">
                <a:solidFill>
                  <a:srgbClr val="000000"/>
                </a:solidFill>
                <a:effectLst/>
                <a:latin typeface="Times New Roman" panose="02020603050405020304" pitchFamily="18" charset="0"/>
                <a:cs typeface="Times New Roman" panose="02020603050405020304" pitchFamily="18" charset="0"/>
              </a:rPr>
              <a:t>and that He might make known the riches of His glory on the vessels of mercy, which He had prepared beforehand for glory, </a:t>
            </a:r>
            <a:r>
              <a:rPr lang="en-US" sz="3400" b="1" i="0" baseline="30000" dirty="0">
                <a:solidFill>
                  <a:srgbClr val="000000"/>
                </a:solidFill>
                <a:effectLst/>
                <a:latin typeface="Times New Roman" panose="02020603050405020304" pitchFamily="18" charset="0"/>
                <a:cs typeface="Times New Roman" panose="02020603050405020304" pitchFamily="18" charset="0"/>
              </a:rPr>
              <a:t>24 </a:t>
            </a:r>
            <a:r>
              <a:rPr lang="en-US" sz="3400" i="0" dirty="0">
                <a:solidFill>
                  <a:srgbClr val="000000"/>
                </a:solidFill>
                <a:effectLst/>
                <a:latin typeface="Times New Roman" panose="02020603050405020304" pitchFamily="18" charset="0"/>
                <a:cs typeface="Times New Roman" panose="02020603050405020304" pitchFamily="18" charset="0"/>
              </a:rPr>
              <a:t>even us whom He called, not of the Jews only, but also of the Gentiles?</a:t>
            </a:r>
          </a:p>
          <a:p>
            <a:pPr algn="l">
              <a:lnSpc>
                <a:spcPct val="95000"/>
              </a:lnSpc>
            </a:pPr>
            <a:endParaRPr lang="en-US" sz="33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12659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9:25-29</a:t>
            </a:r>
            <a:endParaRPr lang="en-US" altLang="en-US" dirty="0"/>
          </a:p>
        </p:txBody>
      </p:sp>
      <p:sp>
        <p:nvSpPr>
          <p:cNvPr id="14338" name="AutoShape 2"/>
          <p:cNvSpPr>
            <a:spLocks/>
          </p:cNvSpPr>
          <p:nvPr/>
        </p:nvSpPr>
        <p:spPr bwMode="auto">
          <a:xfrm>
            <a:off x="711200" y="2895600"/>
            <a:ext cx="11658600" cy="609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300" b="1" i="0" baseline="30000" dirty="0">
                <a:solidFill>
                  <a:srgbClr val="000000"/>
                </a:solidFill>
                <a:effectLst/>
                <a:latin typeface="Times New Roman" panose="02020603050405020304" pitchFamily="18" charset="0"/>
                <a:cs typeface="Times New Roman" panose="02020603050405020304" pitchFamily="18" charset="0"/>
              </a:rPr>
              <a:t>25 </a:t>
            </a:r>
            <a:r>
              <a:rPr lang="en-US" sz="3300" i="0" dirty="0">
                <a:solidFill>
                  <a:srgbClr val="000000"/>
                </a:solidFill>
                <a:effectLst/>
                <a:latin typeface="Times New Roman" panose="02020603050405020304" pitchFamily="18" charset="0"/>
                <a:cs typeface="Times New Roman" panose="02020603050405020304" pitchFamily="18" charset="0"/>
              </a:rPr>
              <a:t>As He says also in Hosea</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I will call them My people, who were not My people</a:t>
            </a:r>
            <a:r>
              <a:rPr lang="en-US" sz="3300" i="0" dirty="0" smtClean="0">
                <a:solidFill>
                  <a:srgbClr val="000000"/>
                </a:solidFill>
                <a:effectLst/>
                <a:latin typeface="Times New Roman" panose="02020603050405020304" pitchFamily="18" charset="0"/>
                <a:cs typeface="Times New Roman" panose="02020603050405020304" pitchFamily="18" charset="0"/>
              </a:rPr>
              <a:t>, and </a:t>
            </a:r>
            <a:r>
              <a:rPr lang="en-US" sz="3300" i="0" dirty="0">
                <a:solidFill>
                  <a:srgbClr val="000000"/>
                </a:solidFill>
                <a:effectLst/>
                <a:latin typeface="Times New Roman" panose="02020603050405020304" pitchFamily="18" charset="0"/>
                <a:cs typeface="Times New Roman" panose="02020603050405020304" pitchFamily="18" charset="0"/>
              </a:rPr>
              <a:t>her beloved, who was not beloved</a:t>
            </a:r>
            <a:r>
              <a:rPr lang="en-US" sz="3300" i="0" dirty="0" smtClean="0">
                <a:solidFill>
                  <a:srgbClr val="000000"/>
                </a:solidFill>
                <a:effectLst/>
                <a:latin typeface="Times New Roman" panose="02020603050405020304" pitchFamily="18" charset="0"/>
                <a:cs typeface="Times New Roman" panose="02020603050405020304" pitchFamily="18" charset="0"/>
              </a:rPr>
              <a:t>.”</a:t>
            </a:r>
            <a:r>
              <a:rPr lang="en-US" sz="3300" i="0" baseline="30000" dirty="0">
                <a:solidFill>
                  <a:srgbClr val="000000"/>
                </a:solidFill>
                <a:effectLst/>
                <a:latin typeface="Times New Roman" panose="02020603050405020304" pitchFamily="18" charset="0"/>
                <a:cs typeface="Times New Roman" panose="02020603050405020304" pitchFamily="18" charset="0"/>
              </a:rPr>
              <a:t> </a:t>
            </a:r>
            <a:r>
              <a:rPr lang="en-US" sz="2800" i="0" dirty="0" smtClean="0">
                <a:solidFill>
                  <a:srgbClr val="000000"/>
                </a:solidFill>
                <a:effectLst/>
                <a:latin typeface="Times New Roman" panose="02020603050405020304" pitchFamily="18" charset="0"/>
                <a:cs typeface="Times New Roman" panose="02020603050405020304" pitchFamily="18" charset="0"/>
              </a:rPr>
              <a:t>[</a:t>
            </a:r>
            <a:r>
              <a:rPr lang="en-US" sz="2800" b="1" i="0" dirty="0" smtClean="0">
                <a:solidFill>
                  <a:srgbClr val="C00000"/>
                </a:solidFill>
                <a:effectLst/>
                <a:latin typeface="Times New Roman" panose="02020603050405020304" pitchFamily="18" charset="0"/>
                <a:cs typeface="Times New Roman" panose="02020603050405020304" pitchFamily="18" charset="0"/>
              </a:rPr>
              <a:t>Hosea 2:23</a:t>
            </a:r>
            <a:r>
              <a:rPr lang="en-US" sz="2800" i="0" dirty="0" smtClean="0">
                <a:solidFill>
                  <a:srgbClr val="000000"/>
                </a:solidFill>
                <a:effectLst/>
                <a:latin typeface="Times New Roman" panose="02020603050405020304" pitchFamily="18" charset="0"/>
                <a:cs typeface="Times New Roman" panose="02020603050405020304" pitchFamily="18" charset="0"/>
              </a:rPr>
              <a:t>]</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26</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“And it shall come to pass in the place where it was said to them,</a:t>
            </a:r>
            <a:br>
              <a:rPr lang="en-US" sz="3300" i="0" dirty="0">
                <a:solidFill>
                  <a:srgbClr val="000000"/>
                </a:solidFill>
                <a:effectLst/>
                <a:latin typeface="Times New Roman" panose="02020603050405020304" pitchFamily="18" charset="0"/>
                <a:cs typeface="Times New Roman" panose="02020603050405020304" pitchFamily="18" charset="0"/>
              </a:rPr>
            </a:br>
            <a:r>
              <a:rPr lang="en-US" sz="3300" i="0" dirty="0">
                <a:solidFill>
                  <a:srgbClr val="000000"/>
                </a:solidFill>
                <a:effectLst/>
                <a:latin typeface="Times New Roman" panose="02020603050405020304" pitchFamily="18" charset="0"/>
                <a:cs typeface="Times New Roman" panose="02020603050405020304" pitchFamily="18" charset="0"/>
              </a:rPr>
              <a:t>‘You </a:t>
            </a:r>
            <a:r>
              <a:rPr lang="en-US" sz="3300" dirty="0">
                <a:solidFill>
                  <a:srgbClr val="000000"/>
                </a:solidFill>
                <a:effectLst/>
                <a:latin typeface="Times New Roman" panose="02020603050405020304" pitchFamily="18" charset="0"/>
                <a:cs typeface="Times New Roman" panose="02020603050405020304" pitchFamily="18" charset="0"/>
              </a:rPr>
              <a:t>are</a:t>
            </a:r>
            <a:r>
              <a:rPr lang="en-US" sz="3300" i="0" dirty="0">
                <a:solidFill>
                  <a:srgbClr val="000000"/>
                </a:solidFill>
                <a:effectLst/>
                <a:latin typeface="Times New Roman" panose="02020603050405020304" pitchFamily="18" charset="0"/>
                <a:cs typeface="Times New Roman" panose="02020603050405020304" pitchFamily="18" charset="0"/>
              </a:rPr>
              <a:t> not My people</a:t>
            </a:r>
            <a:r>
              <a:rPr lang="en-US" sz="3300" i="0" dirty="0" smtClean="0">
                <a:solidFill>
                  <a:srgbClr val="000000"/>
                </a:solidFill>
                <a:effectLst/>
                <a:latin typeface="Times New Roman" panose="02020603050405020304" pitchFamily="18" charset="0"/>
                <a:cs typeface="Times New Roman" panose="02020603050405020304" pitchFamily="18" charset="0"/>
              </a:rPr>
              <a:t>,’ There </a:t>
            </a:r>
            <a:r>
              <a:rPr lang="en-US" sz="3300" i="0" dirty="0">
                <a:solidFill>
                  <a:srgbClr val="000000"/>
                </a:solidFill>
                <a:effectLst/>
                <a:latin typeface="Times New Roman" panose="02020603050405020304" pitchFamily="18" charset="0"/>
                <a:cs typeface="Times New Roman" panose="02020603050405020304" pitchFamily="18" charset="0"/>
              </a:rPr>
              <a:t>they shall be called sons of the living God</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2800" i="0" dirty="0">
                <a:solidFill>
                  <a:srgbClr val="000000"/>
                </a:solidFill>
                <a:effectLst/>
                <a:latin typeface="Times New Roman" panose="02020603050405020304" pitchFamily="18" charset="0"/>
                <a:cs typeface="Times New Roman" panose="02020603050405020304" pitchFamily="18" charset="0"/>
              </a:rPr>
              <a:t>[</a:t>
            </a:r>
            <a:r>
              <a:rPr lang="en-US" sz="2800" b="1" i="0" dirty="0">
                <a:solidFill>
                  <a:srgbClr val="C00000"/>
                </a:solidFill>
                <a:effectLst/>
                <a:latin typeface="Times New Roman" panose="02020603050405020304" pitchFamily="18" charset="0"/>
                <a:cs typeface="Times New Roman" panose="02020603050405020304" pitchFamily="18" charset="0"/>
              </a:rPr>
              <a:t>Hosea </a:t>
            </a:r>
            <a:r>
              <a:rPr lang="en-US" sz="2800" b="1" i="0" dirty="0" smtClean="0">
                <a:solidFill>
                  <a:srgbClr val="C00000"/>
                </a:solidFill>
                <a:effectLst/>
                <a:latin typeface="Times New Roman" panose="02020603050405020304" pitchFamily="18" charset="0"/>
                <a:cs typeface="Times New Roman" panose="02020603050405020304" pitchFamily="18" charset="0"/>
              </a:rPr>
              <a:t>1:10</a:t>
            </a:r>
            <a:r>
              <a:rPr lang="en-US" sz="2800" i="0" dirty="0" smtClean="0">
                <a:solidFill>
                  <a:srgbClr val="000000"/>
                </a:solidFill>
                <a:effectLst/>
                <a:latin typeface="Times New Roman" panose="02020603050405020304" pitchFamily="18" charset="0"/>
                <a:cs typeface="Times New Roman" panose="02020603050405020304" pitchFamily="18" charset="0"/>
              </a:rPr>
              <a:t>]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27</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Isaiah also cries out concerning </a:t>
            </a:r>
            <a:r>
              <a:rPr lang="en-US" sz="3300" i="0" dirty="0" smtClean="0">
                <a:solidFill>
                  <a:srgbClr val="000000"/>
                </a:solidFill>
                <a:effectLst/>
                <a:latin typeface="Times New Roman" panose="02020603050405020304" pitchFamily="18" charset="0"/>
                <a:cs typeface="Times New Roman" panose="02020603050405020304" pitchFamily="18" charset="0"/>
              </a:rPr>
              <a:t>Israel</a:t>
            </a:r>
            <a:r>
              <a:rPr lang="en-US" sz="3300" i="0" dirty="0">
                <a:solidFill>
                  <a:srgbClr val="000000"/>
                </a:solidFill>
                <a:effectLst/>
                <a:latin typeface="Times New Roman" panose="02020603050405020304" pitchFamily="18" charset="0"/>
                <a:cs typeface="Times New Roman" panose="02020603050405020304" pitchFamily="18" charset="0"/>
              </a:rPr>
              <a:t>:</a:t>
            </a:r>
          </a:p>
          <a:p>
            <a:pPr algn="l"/>
            <a:r>
              <a:rPr lang="en-US" sz="3300" i="0" dirty="0">
                <a:solidFill>
                  <a:srgbClr val="000000"/>
                </a:solidFill>
                <a:effectLst/>
                <a:latin typeface="Times New Roman" panose="02020603050405020304" pitchFamily="18" charset="0"/>
                <a:cs typeface="Times New Roman" panose="02020603050405020304" pitchFamily="18" charset="0"/>
              </a:rPr>
              <a:t>“Though the number of the children of Israel be as the sand of the sea</a:t>
            </a:r>
            <a:r>
              <a:rPr lang="en-US" sz="3300" i="0" dirty="0" smtClean="0">
                <a:solidFill>
                  <a:srgbClr val="000000"/>
                </a:solidFill>
                <a:effectLst/>
                <a:latin typeface="Times New Roman" panose="02020603050405020304" pitchFamily="18" charset="0"/>
                <a:cs typeface="Times New Roman" panose="02020603050405020304" pitchFamily="18" charset="0"/>
              </a:rPr>
              <a:t>, the </a:t>
            </a:r>
            <a:r>
              <a:rPr lang="en-US" sz="3300" i="0" dirty="0">
                <a:solidFill>
                  <a:srgbClr val="000000"/>
                </a:solidFill>
                <a:effectLst/>
                <a:latin typeface="Times New Roman" panose="02020603050405020304" pitchFamily="18" charset="0"/>
                <a:cs typeface="Times New Roman" panose="02020603050405020304" pitchFamily="18" charset="0"/>
              </a:rPr>
              <a:t>remnant will be saved</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28</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For He will finish the work and cut </a:t>
            </a:r>
            <a:r>
              <a:rPr lang="en-US" sz="3300" dirty="0">
                <a:solidFill>
                  <a:srgbClr val="000000"/>
                </a:solidFill>
                <a:effectLst/>
                <a:latin typeface="Times New Roman" panose="02020603050405020304" pitchFamily="18" charset="0"/>
                <a:cs typeface="Times New Roman" panose="02020603050405020304" pitchFamily="18" charset="0"/>
              </a:rPr>
              <a:t>it</a:t>
            </a:r>
            <a:r>
              <a:rPr lang="en-US" sz="3300" i="0" dirty="0">
                <a:solidFill>
                  <a:srgbClr val="000000"/>
                </a:solidFill>
                <a:effectLst/>
                <a:latin typeface="Times New Roman" panose="02020603050405020304" pitchFamily="18" charset="0"/>
                <a:cs typeface="Times New Roman" panose="02020603050405020304" pitchFamily="18" charset="0"/>
              </a:rPr>
              <a:t> short in righteousness</a:t>
            </a:r>
            <a:r>
              <a:rPr lang="en-US" sz="3300" i="0" dirty="0" smtClean="0">
                <a:solidFill>
                  <a:srgbClr val="000000"/>
                </a:solidFill>
                <a:effectLst/>
                <a:latin typeface="Times New Roman" panose="02020603050405020304" pitchFamily="18" charset="0"/>
                <a:cs typeface="Times New Roman" panose="02020603050405020304" pitchFamily="18" charset="0"/>
              </a:rPr>
              <a:t>, because </a:t>
            </a:r>
            <a:r>
              <a:rPr lang="en-US" sz="3300" i="0" dirty="0">
                <a:solidFill>
                  <a:srgbClr val="000000"/>
                </a:solidFill>
                <a:effectLst/>
                <a:latin typeface="Times New Roman" panose="02020603050405020304" pitchFamily="18" charset="0"/>
                <a:cs typeface="Times New Roman" panose="02020603050405020304" pitchFamily="18" charset="0"/>
              </a:rPr>
              <a:t>the L</a:t>
            </a:r>
            <a:r>
              <a:rPr lang="en-US" sz="3300" i="0" cap="small" dirty="0">
                <a:solidFill>
                  <a:srgbClr val="000000"/>
                </a:solidFill>
                <a:effectLst/>
                <a:latin typeface="Times New Roman" panose="02020603050405020304" pitchFamily="18" charset="0"/>
                <a:cs typeface="Times New Roman" panose="02020603050405020304" pitchFamily="18" charset="0"/>
              </a:rPr>
              <a:t>ord</a:t>
            </a:r>
            <a:r>
              <a:rPr lang="en-US" sz="3300" i="0" dirty="0">
                <a:solidFill>
                  <a:srgbClr val="000000"/>
                </a:solidFill>
                <a:effectLst/>
                <a:latin typeface="Times New Roman" panose="02020603050405020304" pitchFamily="18" charset="0"/>
                <a:cs typeface="Times New Roman" panose="02020603050405020304" pitchFamily="18" charset="0"/>
              </a:rPr>
              <a:t> will make a short work upon the earth</a:t>
            </a:r>
            <a:r>
              <a:rPr lang="en-US" sz="3300" i="0" dirty="0" smtClean="0">
                <a:solidFill>
                  <a:srgbClr val="000000"/>
                </a:solidFill>
                <a:effectLst/>
                <a:latin typeface="Times New Roman" panose="02020603050405020304" pitchFamily="18" charset="0"/>
                <a:cs typeface="Times New Roman" panose="02020603050405020304" pitchFamily="18" charset="0"/>
              </a:rPr>
              <a:t>.” </a:t>
            </a:r>
            <a:r>
              <a:rPr lang="en-US" sz="2800" i="0" dirty="0" smtClean="0">
                <a:solidFill>
                  <a:srgbClr val="000000"/>
                </a:solidFill>
                <a:effectLst/>
                <a:latin typeface="Times New Roman" panose="02020603050405020304" pitchFamily="18" charset="0"/>
                <a:cs typeface="Times New Roman" panose="02020603050405020304" pitchFamily="18" charset="0"/>
              </a:rPr>
              <a:t>[</a:t>
            </a:r>
            <a:r>
              <a:rPr lang="en-US" sz="2800" b="1" i="0" dirty="0" smtClean="0">
                <a:solidFill>
                  <a:srgbClr val="C00000"/>
                </a:solidFill>
                <a:effectLst/>
                <a:latin typeface="Times New Roman" panose="02020603050405020304" pitchFamily="18" charset="0"/>
                <a:cs typeface="Times New Roman" panose="02020603050405020304" pitchFamily="18" charset="0"/>
              </a:rPr>
              <a:t>Isaiah 10:22-23</a:t>
            </a:r>
            <a:r>
              <a:rPr lang="en-US" sz="2800" i="0" dirty="0" smtClean="0">
                <a:solidFill>
                  <a:srgbClr val="000000"/>
                </a:solidFill>
                <a:effectLst/>
                <a:latin typeface="Times New Roman" panose="02020603050405020304" pitchFamily="18" charset="0"/>
                <a:cs typeface="Times New Roman" panose="02020603050405020304" pitchFamily="18" charset="0"/>
              </a:rPr>
              <a:t>] </a:t>
            </a:r>
            <a:r>
              <a:rPr lang="en-US" sz="3300" b="1" i="0" baseline="30000" dirty="0" smtClean="0">
                <a:solidFill>
                  <a:srgbClr val="000000"/>
                </a:solidFill>
                <a:effectLst/>
                <a:latin typeface="Times New Roman" panose="02020603050405020304" pitchFamily="18" charset="0"/>
                <a:cs typeface="Times New Roman" panose="02020603050405020304" pitchFamily="18" charset="0"/>
              </a:rPr>
              <a:t>29</a:t>
            </a:r>
            <a:r>
              <a:rPr lang="en-US" sz="3300" b="1" i="0" baseline="30000" dirty="0">
                <a:solidFill>
                  <a:srgbClr val="000000"/>
                </a:solidFill>
                <a:effectLst/>
                <a:latin typeface="Times New Roman" panose="02020603050405020304" pitchFamily="18" charset="0"/>
                <a:cs typeface="Times New Roman" panose="02020603050405020304" pitchFamily="18" charset="0"/>
              </a:rPr>
              <a:t> </a:t>
            </a:r>
            <a:r>
              <a:rPr lang="en-US" sz="3300" i="0" dirty="0">
                <a:solidFill>
                  <a:srgbClr val="000000"/>
                </a:solidFill>
                <a:effectLst/>
                <a:latin typeface="Times New Roman" panose="02020603050405020304" pitchFamily="18" charset="0"/>
                <a:cs typeface="Times New Roman" panose="02020603050405020304" pitchFamily="18" charset="0"/>
              </a:rPr>
              <a:t>And as Isaiah said before:</a:t>
            </a:r>
          </a:p>
          <a:p>
            <a:pPr algn="l"/>
            <a:r>
              <a:rPr lang="en-US" sz="3300" i="0" dirty="0">
                <a:solidFill>
                  <a:srgbClr val="000000"/>
                </a:solidFill>
                <a:effectLst/>
                <a:latin typeface="Times New Roman" panose="02020603050405020304" pitchFamily="18" charset="0"/>
                <a:cs typeface="Times New Roman" panose="02020603050405020304" pitchFamily="18" charset="0"/>
              </a:rPr>
              <a:t>“Unless the L</a:t>
            </a:r>
            <a:r>
              <a:rPr lang="en-US" sz="3300" i="0" cap="small" dirty="0">
                <a:solidFill>
                  <a:srgbClr val="000000"/>
                </a:solidFill>
                <a:effectLst/>
                <a:latin typeface="Times New Roman" panose="02020603050405020304" pitchFamily="18" charset="0"/>
                <a:cs typeface="Times New Roman" panose="02020603050405020304" pitchFamily="18" charset="0"/>
              </a:rPr>
              <a:t>ord</a:t>
            </a:r>
            <a:r>
              <a:rPr lang="en-US" sz="3300" i="0" dirty="0">
                <a:solidFill>
                  <a:srgbClr val="000000"/>
                </a:solidFill>
                <a:effectLst/>
                <a:latin typeface="Times New Roman" panose="02020603050405020304" pitchFamily="18" charset="0"/>
                <a:cs typeface="Times New Roman" panose="02020603050405020304" pitchFamily="18" charset="0"/>
              </a:rPr>
              <a:t> of </a:t>
            </a:r>
            <a:r>
              <a:rPr lang="en-US" sz="3300" i="0" dirty="0" err="1" smtClean="0">
                <a:solidFill>
                  <a:srgbClr val="000000"/>
                </a:solidFill>
                <a:effectLst/>
                <a:latin typeface="Times New Roman" panose="02020603050405020304" pitchFamily="18" charset="0"/>
                <a:cs typeface="Times New Roman" panose="02020603050405020304" pitchFamily="18" charset="0"/>
              </a:rPr>
              <a:t>Sabaoth</a:t>
            </a:r>
            <a:r>
              <a:rPr lang="en-US" sz="3300" i="0" dirty="0" smtClean="0">
                <a:solidFill>
                  <a:srgbClr val="000000"/>
                </a:solidFill>
                <a:effectLst/>
                <a:latin typeface="Times New Roman" panose="02020603050405020304" pitchFamily="18" charset="0"/>
                <a:cs typeface="Times New Roman" panose="02020603050405020304" pitchFamily="18" charset="0"/>
              </a:rPr>
              <a:t> had </a:t>
            </a:r>
            <a:r>
              <a:rPr lang="en-US" sz="3300" i="0" dirty="0">
                <a:solidFill>
                  <a:srgbClr val="000000"/>
                </a:solidFill>
                <a:effectLst/>
                <a:latin typeface="Times New Roman" panose="02020603050405020304" pitchFamily="18" charset="0"/>
                <a:cs typeface="Times New Roman" panose="02020603050405020304" pitchFamily="18" charset="0"/>
              </a:rPr>
              <a:t>left us a seed</a:t>
            </a:r>
            <a:r>
              <a:rPr lang="en-US" sz="3300" i="0" dirty="0" smtClean="0">
                <a:solidFill>
                  <a:srgbClr val="000000"/>
                </a:solidFill>
                <a:effectLst/>
                <a:latin typeface="Times New Roman" panose="02020603050405020304" pitchFamily="18" charset="0"/>
                <a:cs typeface="Times New Roman" panose="02020603050405020304" pitchFamily="18" charset="0"/>
              </a:rPr>
              <a:t>, we </a:t>
            </a:r>
            <a:r>
              <a:rPr lang="en-US" sz="3300" i="0" dirty="0">
                <a:solidFill>
                  <a:srgbClr val="000000"/>
                </a:solidFill>
                <a:effectLst/>
                <a:latin typeface="Times New Roman" panose="02020603050405020304" pitchFamily="18" charset="0"/>
                <a:cs typeface="Times New Roman" panose="02020603050405020304" pitchFamily="18" charset="0"/>
              </a:rPr>
              <a:t>would have become like Sodom</a:t>
            </a:r>
            <a:r>
              <a:rPr lang="en-US" sz="3300" i="0" dirty="0" smtClean="0">
                <a:solidFill>
                  <a:srgbClr val="000000"/>
                </a:solidFill>
                <a:effectLst/>
                <a:latin typeface="Times New Roman" panose="02020603050405020304" pitchFamily="18" charset="0"/>
                <a:cs typeface="Times New Roman" panose="02020603050405020304" pitchFamily="18" charset="0"/>
              </a:rPr>
              <a:t>, and </a:t>
            </a:r>
            <a:r>
              <a:rPr lang="en-US" sz="3300" i="0" dirty="0">
                <a:solidFill>
                  <a:srgbClr val="000000"/>
                </a:solidFill>
                <a:effectLst/>
                <a:latin typeface="Times New Roman" panose="02020603050405020304" pitchFamily="18" charset="0"/>
                <a:cs typeface="Times New Roman" panose="02020603050405020304" pitchFamily="18" charset="0"/>
              </a:rPr>
              <a:t>we would have been made </a:t>
            </a:r>
            <a:r>
              <a:rPr lang="en-US" sz="3300" i="0" dirty="0" smtClean="0">
                <a:solidFill>
                  <a:srgbClr val="000000"/>
                </a:solidFill>
                <a:effectLst/>
                <a:latin typeface="Times New Roman" panose="02020603050405020304" pitchFamily="18" charset="0"/>
                <a:cs typeface="Times New Roman" panose="02020603050405020304" pitchFamily="18" charset="0"/>
              </a:rPr>
              <a:t>like Gomorrah.” </a:t>
            </a:r>
            <a:r>
              <a:rPr lang="en-US" sz="2800" i="0" dirty="0" smtClean="0">
                <a:solidFill>
                  <a:srgbClr val="000000"/>
                </a:solidFill>
                <a:effectLst/>
                <a:latin typeface="Times New Roman" panose="02020603050405020304" pitchFamily="18" charset="0"/>
                <a:cs typeface="Times New Roman" panose="02020603050405020304" pitchFamily="18" charset="0"/>
              </a:rPr>
              <a:t>[</a:t>
            </a:r>
            <a:r>
              <a:rPr lang="en-US" sz="2800" b="1" i="0" dirty="0" smtClean="0">
                <a:solidFill>
                  <a:srgbClr val="C00000"/>
                </a:solidFill>
                <a:effectLst/>
                <a:latin typeface="Times New Roman" panose="02020603050405020304" pitchFamily="18" charset="0"/>
                <a:cs typeface="Times New Roman" panose="02020603050405020304" pitchFamily="18" charset="0"/>
              </a:rPr>
              <a:t>Isaiah 1:9</a:t>
            </a:r>
            <a:r>
              <a:rPr lang="en-US" sz="2800" i="0" dirty="0" smtClean="0">
                <a:solidFill>
                  <a:srgbClr val="000000"/>
                </a:solidFill>
                <a:effectLst/>
                <a:latin typeface="Times New Roman" panose="02020603050405020304" pitchFamily="18" charset="0"/>
                <a:cs typeface="Times New Roman" panose="02020603050405020304" pitchFamily="18" charset="0"/>
              </a:rPr>
              <a:t>] </a:t>
            </a:r>
            <a:endParaRPr lang="en-US" sz="2800" i="0" dirty="0">
              <a:solidFill>
                <a:srgbClr val="000000"/>
              </a:solidFill>
              <a:effectLst/>
              <a:latin typeface="Times New Roman" panose="02020603050405020304" pitchFamily="18" charset="0"/>
              <a:cs typeface="Times New Roman" panose="02020603050405020304" pitchFamily="18" charset="0"/>
            </a:endParaRPr>
          </a:p>
          <a:p>
            <a:pPr algn="l">
              <a:lnSpc>
                <a:spcPct val="95000"/>
              </a:lnSpc>
            </a:pPr>
            <a:endParaRPr lang="en-US" sz="34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978976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9:30-33</a:t>
            </a:r>
            <a:endParaRPr lang="en-US" altLang="en-US" dirty="0"/>
          </a:p>
        </p:txBody>
      </p:sp>
      <p:sp>
        <p:nvSpPr>
          <p:cNvPr id="14338" name="AutoShape 2"/>
          <p:cNvSpPr>
            <a:spLocks/>
          </p:cNvSpPr>
          <p:nvPr/>
        </p:nvSpPr>
        <p:spPr bwMode="auto">
          <a:xfrm>
            <a:off x="939800" y="2971800"/>
            <a:ext cx="11201400" cy="571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600" b="1" i="0" baseline="30000" dirty="0">
                <a:solidFill>
                  <a:srgbClr val="000000"/>
                </a:solidFill>
                <a:effectLst/>
                <a:latin typeface="Times New Roman" panose="02020603050405020304" pitchFamily="18" charset="0"/>
                <a:cs typeface="Times New Roman" panose="02020603050405020304" pitchFamily="18" charset="0"/>
              </a:rPr>
              <a:t>30 </a:t>
            </a:r>
            <a:r>
              <a:rPr lang="en-US" sz="3600" i="0" dirty="0">
                <a:solidFill>
                  <a:srgbClr val="000000"/>
                </a:solidFill>
                <a:effectLst/>
                <a:latin typeface="Times New Roman" panose="02020603050405020304" pitchFamily="18" charset="0"/>
                <a:cs typeface="Times New Roman" panose="02020603050405020304" pitchFamily="18" charset="0"/>
              </a:rPr>
              <a:t>What shall we say then? That Gentiles, who did not pursue righteousness, have attained to righteousness, even the righteousness of faith; </a:t>
            </a:r>
            <a:r>
              <a:rPr lang="en-US" sz="3600" b="1" i="0" baseline="30000" dirty="0">
                <a:solidFill>
                  <a:srgbClr val="000000"/>
                </a:solidFill>
                <a:effectLst/>
                <a:latin typeface="Times New Roman" panose="02020603050405020304" pitchFamily="18" charset="0"/>
                <a:cs typeface="Times New Roman" panose="02020603050405020304" pitchFamily="18" charset="0"/>
              </a:rPr>
              <a:t>31 </a:t>
            </a:r>
            <a:r>
              <a:rPr lang="en-US" sz="3600" i="0" dirty="0">
                <a:solidFill>
                  <a:srgbClr val="000000"/>
                </a:solidFill>
                <a:effectLst/>
                <a:latin typeface="Times New Roman" panose="02020603050405020304" pitchFamily="18" charset="0"/>
                <a:cs typeface="Times New Roman" panose="02020603050405020304" pitchFamily="18" charset="0"/>
              </a:rPr>
              <a:t>but Israel, pursuing the law of righteousness, has not attained to the law </a:t>
            </a:r>
            <a:r>
              <a:rPr lang="en-US" sz="3600" i="0" dirty="0" smtClean="0">
                <a:solidFill>
                  <a:srgbClr val="000000"/>
                </a:solidFill>
                <a:effectLst/>
                <a:latin typeface="Times New Roman" panose="02020603050405020304" pitchFamily="18" charset="0"/>
                <a:cs typeface="Times New Roman" panose="02020603050405020304" pitchFamily="18" charset="0"/>
              </a:rPr>
              <a:t>of righteousness. </a:t>
            </a:r>
            <a:r>
              <a:rPr lang="en-US" sz="3600" b="1" i="0" baseline="30000" dirty="0" smtClean="0">
                <a:solidFill>
                  <a:srgbClr val="000000"/>
                </a:solidFill>
                <a:effectLst/>
                <a:latin typeface="Times New Roman" panose="02020603050405020304" pitchFamily="18" charset="0"/>
                <a:cs typeface="Times New Roman" panose="02020603050405020304" pitchFamily="18" charset="0"/>
              </a:rPr>
              <a:t>32</a:t>
            </a:r>
            <a:r>
              <a:rPr lang="en-US" sz="36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Why? </a:t>
            </a:r>
            <a:r>
              <a:rPr lang="en-US" sz="3600" i="0" dirty="0" smtClean="0">
                <a:solidFill>
                  <a:srgbClr val="000000"/>
                </a:solidFill>
                <a:effectLst/>
                <a:latin typeface="Times New Roman" panose="02020603050405020304" pitchFamily="18" charset="0"/>
                <a:cs typeface="Times New Roman" panose="02020603050405020304" pitchFamily="18" charset="0"/>
              </a:rPr>
              <a:t>Because </a:t>
            </a:r>
            <a:r>
              <a:rPr lang="en-US" sz="3600" dirty="0" smtClean="0">
                <a:solidFill>
                  <a:srgbClr val="000000"/>
                </a:solidFill>
                <a:effectLst/>
                <a:latin typeface="Times New Roman" panose="02020603050405020304" pitchFamily="18" charset="0"/>
                <a:cs typeface="Times New Roman" panose="02020603050405020304" pitchFamily="18" charset="0"/>
              </a:rPr>
              <a:t>they </a:t>
            </a:r>
            <a:r>
              <a:rPr lang="en-US" sz="3600" dirty="0">
                <a:solidFill>
                  <a:srgbClr val="000000"/>
                </a:solidFill>
                <a:effectLst/>
                <a:latin typeface="Times New Roman" panose="02020603050405020304" pitchFamily="18" charset="0"/>
                <a:cs typeface="Times New Roman" panose="02020603050405020304" pitchFamily="18" charset="0"/>
              </a:rPr>
              <a:t>did</a:t>
            </a:r>
            <a:r>
              <a:rPr lang="en-US" sz="3600" i="0" dirty="0">
                <a:solidFill>
                  <a:srgbClr val="000000"/>
                </a:solidFill>
                <a:effectLst/>
                <a:latin typeface="Times New Roman" panose="02020603050405020304" pitchFamily="18" charset="0"/>
                <a:cs typeface="Times New Roman" panose="02020603050405020304" pitchFamily="18" charset="0"/>
              </a:rPr>
              <a:t> not </a:t>
            </a:r>
            <a:r>
              <a:rPr lang="en-US" sz="3600" dirty="0">
                <a:solidFill>
                  <a:srgbClr val="000000"/>
                </a:solidFill>
                <a:effectLst/>
                <a:latin typeface="Times New Roman" panose="02020603050405020304" pitchFamily="18" charset="0"/>
                <a:cs typeface="Times New Roman" panose="02020603050405020304" pitchFamily="18" charset="0"/>
              </a:rPr>
              <a:t>seek it</a:t>
            </a:r>
            <a:r>
              <a:rPr lang="en-US" sz="3600" i="0" dirty="0">
                <a:solidFill>
                  <a:srgbClr val="000000"/>
                </a:solidFill>
                <a:effectLst/>
                <a:latin typeface="Times New Roman" panose="02020603050405020304" pitchFamily="18" charset="0"/>
                <a:cs typeface="Times New Roman" panose="02020603050405020304" pitchFamily="18" charset="0"/>
              </a:rPr>
              <a:t> by faith, but as it were, by the works of the </a:t>
            </a:r>
            <a:r>
              <a:rPr lang="en-US" sz="3600" i="0" dirty="0" smtClean="0">
                <a:solidFill>
                  <a:srgbClr val="000000"/>
                </a:solidFill>
                <a:effectLst/>
                <a:latin typeface="Times New Roman" panose="02020603050405020304" pitchFamily="18" charset="0"/>
                <a:cs typeface="Times New Roman" panose="02020603050405020304" pitchFamily="18" charset="0"/>
              </a:rPr>
              <a:t>law</a:t>
            </a:r>
            <a:r>
              <a:rPr lang="en-US" sz="3600" i="0" dirty="0">
                <a:solidFill>
                  <a:srgbClr val="000000"/>
                </a:solidFill>
                <a:effectLst/>
                <a:latin typeface="Times New Roman" panose="02020603050405020304" pitchFamily="18" charset="0"/>
                <a:cs typeface="Times New Roman" panose="02020603050405020304" pitchFamily="18" charset="0"/>
              </a:rPr>
              <a:t>. For they stumbled at that stumbling stone. </a:t>
            </a:r>
            <a:r>
              <a:rPr lang="en-US" sz="3600" b="1" i="0" baseline="30000" dirty="0">
                <a:solidFill>
                  <a:srgbClr val="000000"/>
                </a:solidFill>
                <a:effectLst/>
                <a:latin typeface="Times New Roman" panose="02020603050405020304" pitchFamily="18" charset="0"/>
                <a:cs typeface="Times New Roman" panose="02020603050405020304" pitchFamily="18" charset="0"/>
              </a:rPr>
              <a:t>33 </a:t>
            </a:r>
            <a:r>
              <a:rPr lang="en-US" sz="3600" i="0" dirty="0">
                <a:solidFill>
                  <a:srgbClr val="000000"/>
                </a:solidFill>
                <a:effectLst/>
                <a:latin typeface="Times New Roman" panose="02020603050405020304" pitchFamily="18" charset="0"/>
                <a:cs typeface="Times New Roman" panose="02020603050405020304" pitchFamily="18" charset="0"/>
              </a:rPr>
              <a:t>As it is written</a:t>
            </a:r>
            <a:r>
              <a:rPr lang="en-US" sz="3600" i="0" dirty="0" smtClean="0">
                <a:solidFill>
                  <a:srgbClr val="000000"/>
                </a:solidFill>
                <a:effectLst/>
                <a:latin typeface="Times New Roman" panose="02020603050405020304" pitchFamily="18" charset="0"/>
                <a:cs typeface="Times New Roman" panose="02020603050405020304" pitchFamily="18" charset="0"/>
              </a:rPr>
              <a:t>: “</a:t>
            </a:r>
            <a:r>
              <a:rPr lang="en-US" sz="3600" i="0" dirty="0">
                <a:solidFill>
                  <a:srgbClr val="000000"/>
                </a:solidFill>
                <a:effectLst/>
                <a:latin typeface="Times New Roman" panose="02020603050405020304" pitchFamily="18" charset="0"/>
                <a:cs typeface="Times New Roman" panose="02020603050405020304" pitchFamily="18" charset="0"/>
              </a:rPr>
              <a:t>Behold, I lay in Zion a stumbling stone and rock of offense</a:t>
            </a:r>
            <a:r>
              <a:rPr lang="en-US" sz="3600" i="0" dirty="0" smtClean="0">
                <a:solidFill>
                  <a:srgbClr val="000000"/>
                </a:solidFill>
                <a:effectLst/>
                <a:latin typeface="Times New Roman" panose="02020603050405020304" pitchFamily="18" charset="0"/>
                <a:cs typeface="Times New Roman" panose="02020603050405020304" pitchFamily="18" charset="0"/>
              </a:rPr>
              <a:t>, And </a:t>
            </a:r>
            <a:r>
              <a:rPr lang="en-US" sz="3600" i="0" dirty="0">
                <a:solidFill>
                  <a:srgbClr val="000000"/>
                </a:solidFill>
                <a:effectLst/>
                <a:latin typeface="Times New Roman" panose="02020603050405020304" pitchFamily="18" charset="0"/>
                <a:cs typeface="Times New Roman" panose="02020603050405020304" pitchFamily="18" charset="0"/>
              </a:rPr>
              <a:t>whoever believes on Him will not be put to shame</a:t>
            </a:r>
            <a:r>
              <a:rPr lang="en-US" sz="3600" i="0" dirty="0" smtClean="0">
                <a:solidFill>
                  <a:srgbClr val="000000"/>
                </a:solidFill>
                <a:effectLst/>
                <a:latin typeface="Times New Roman" panose="02020603050405020304" pitchFamily="18" charset="0"/>
                <a:cs typeface="Times New Roman" panose="02020603050405020304" pitchFamily="18" charset="0"/>
              </a:rPr>
              <a:t>.” </a:t>
            </a:r>
            <a:r>
              <a:rPr lang="en-US" sz="2800" i="0" dirty="0" smtClean="0">
                <a:solidFill>
                  <a:srgbClr val="000000"/>
                </a:solidFill>
                <a:effectLst/>
                <a:latin typeface="Times New Roman" panose="02020603050405020304" pitchFamily="18" charset="0"/>
                <a:cs typeface="Times New Roman" panose="02020603050405020304" pitchFamily="18" charset="0"/>
              </a:rPr>
              <a:t>[</a:t>
            </a:r>
            <a:r>
              <a:rPr lang="en-US" sz="2800" b="1" i="0" dirty="0" smtClean="0">
                <a:solidFill>
                  <a:srgbClr val="C00000"/>
                </a:solidFill>
                <a:effectLst/>
                <a:latin typeface="Times New Roman" panose="02020603050405020304" pitchFamily="18" charset="0"/>
                <a:cs typeface="Times New Roman" panose="02020603050405020304" pitchFamily="18" charset="0"/>
              </a:rPr>
              <a:t>Isaiah 8:14</a:t>
            </a:r>
            <a:r>
              <a:rPr lang="en-US" sz="2800" i="0" dirty="0" smtClean="0">
                <a:solidFill>
                  <a:srgbClr val="000000"/>
                </a:solidFill>
                <a:effectLst/>
                <a:latin typeface="Times New Roman" panose="02020603050405020304" pitchFamily="18" charset="0"/>
                <a:cs typeface="Times New Roman" panose="02020603050405020304" pitchFamily="18" charset="0"/>
              </a:rPr>
              <a:t>; </a:t>
            </a:r>
            <a:r>
              <a:rPr lang="en-US" sz="2800" b="1" i="0" dirty="0" smtClean="0">
                <a:solidFill>
                  <a:srgbClr val="C00000"/>
                </a:solidFill>
                <a:effectLst/>
                <a:latin typeface="Times New Roman" panose="02020603050405020304" pitchFamily="18" charset="0"/>
                <a:cs typeface="Times New Roman" panose="02020603050405020304" pitchFamily="18" charset="0"/>
              </a:rPr>
              <a:t>28:16</a:t>
            </a:r>
            <a:r>
              <a:rPr lang="en-US" sz="2800" i="0" dirty="0" smtClean="0">
                <a:solidFill>
                  <a:srgbClr val="000000"/>
                </a:solidFill>
                <a:effectLst/>
                <a:latin typeface="Times New Roman" panose="02020603050405020304" pitchFamily="18" charset="0"/>
                <a:cs typeface="Times New Roman" panose="02020603050405020304" pitchFamily="18" charset="0"/>
              </a:rPr>
              <a:t>]</a:t>
            </a:r>
            <a:endParaRPr lang="en-US" sz="28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65743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a:spcBef>
                <a:spcPct val="0"/>
              </a:spcBef>
            </a:pPr>
            <a:r>
              <a:rPr lang="en-US" altLang="en-US" sz="6600" b="1" dirty="0">
                <a:solidFill>
                  <a:srgbClr val="C8AF7B"/>
                </a:solidFill>
                <a:latin typeface="Times New Roman" pitchFamily="18" charset="0"/>
                <a:cs typeface="Times New Roman" pitchFamily="18" charset="0"/>
                <a:sym typeface="Times New Roman" pitchFamily="18" charset="0"/>
              </a:rPr>
              <a:t>Romans </a:t>
            </a:r>
            <a:r>
              <a:rPr lang="en-US" altLang="en-US" sz="6600" b="1" dirty="0" smtClean="0">
                <a:solidFill>
                  <a:srgbClr val="C8AF7B"/>
                </a:solidFill>
                <a:latin typeface="Times New Roman" pitchFamily="18" charset="0"/>
                <a:cs typeface="Times New Roman" pitchFamily="18" charset="0"/>
                <a:sym typeface="Times New Roman" pitchFamily="18" charset="0"/>
              </a:rPr>
              <a:t>10</a:t>
            </a:r>
            <a:endParaRPr lang="en-US" altLang="en-US" dirty="0"/>
          </a:p>
        </p:txBody>
      </p:sp>
      <p:pic>
        <p:nvPicPr>
          <p:cNvPr id="10242" name="Picture 2" descr="Romans - book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6738" y="1543050"/>
            <a:ext cx="9329737"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446297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10</a:t>
            </a:r>
            <a:r>
              <a:rPr lang="en-US" altLang="en-US" sz="5200" b="1" dirty="0" smtClean="0">
                <a:solidFill>
                  <a:srgbClr val="010D62"/>
                </a:solidFill>
                <a:latin typeface="Times New Roman" pitchFamily="18" charset="0"/>
                <a:cs typeface="Times New Roman" pitchFamily="18" charset="0"/>
                <a:sym typeface="Times New Roman" pitchFamily="18" charset="0"/>
              </a:rPr>
              <a:t>:1-4</a:t>
            </a:r>
            <a:endParaRPr lang="en-US" altLang="en-US" dirty="0"/>
          </a:p>
        </p:txBody>
      </p:sp>
      <p:sp>
        <p:nvSpPr>
          <p:cNvPr id="14338" name="AutoShape 2"/>
          <p:cNvSpPr>
            <a:spLocks/>
          </p:cNvSpPr>
          <p:nvPr/>
        </p:nvSpPr>
        <p:spPr bwMode="auto">
          <a:xfrm>
            <a:off x="863600" y="2895600"/>
            <a:ext cx="11506200" cy="571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r>
              <a:rPr lang="en-US" sz="3400" b="1" i="0" baseline="30000" dirty="0" smtClean="0">
                <a:solidFill>
                  <a:srgbClr val="000000"/>
                </a:solidFill>
                <a:effectLst/>
                <a:latin typeface="Times New Roman" panose="02020603050405020304" pitchFamily="18" charset="0"/>
                <a:cs typeface="Times New Roman" panose="02020603050405020304" pitchFamily="18" charset="0"/>
              </a:rPr>
              <a:t>1</a:t>
            </a:r>
            <a:r>
              <a:rPr lang="en-US" sz="3400" b="1" i="0" baseline="30000" dirty="0">
                <a:solidFill>
                  <a:srgbClr val="000000"/>
                </a:solidFill>
                <a:effectLst/>
                <a:latin typeface="Times New Roman" panose="02020603050405020304" pitchFamily="18" charset="0"/>
                <a:cs typeface="Times New Roman" panose="02020603050405020304" pitchFamily="18" charset="0"/>
              </a:rPr>
              <a:t> </a:t>
            </a:r>
            <a:r>
              <a:rPr lang="en-US" sz="3600" i="0" dirty="0" smtClean="0">
                <a:solidFill>
                  <a:srgbClr val="000000"/>
                </a:solidFill>
                <a:effectLst/>
                <a:latin typeface="Times New Roman" panose="02020603050405020304" pitchFamily="18" charset="0"/>
                <a:cs typeface="Times New Roman" panose="02020603050405020304" pitchFamily="18" charset="0"/>
              </a:rPr>
              <a:t>Brethren</a:t>
            </a:r>
            <a:r>
              <a:rPr lang="en-US" sz="3600" i="0" dirty="0">
                <a:solidFill>
                  <a:srgbClr val="000000"/>
                </a:solidFill>
                <a:effectLst/>
                <a:latin typeface="Times New Roman" panose="02020603050405020304" pitchFamily="18" charset="0"/>
                <a:cs typeface="Times New Roman" panose="02020603050405020304" pitchFamily="18" charset="0"/>
              </a:rPr>
              <a:t>, my heart’s desire and prayer to God for </a:t>
            </a:r>
            <a:r>
              <a:rPr lang="en-US" sz="3600" i="0" dirty="0" smtClean="0">
                <a:solidFill>
                  <a:srgbClr val="000000"/>
                </a:solidFill>
                <a:effectLst/>
                <a:latin typeface="Times New Roman" panose="02020603050405020304" pitchFamily="18" charset="0"/>
                <a:cs typeface="Times New Roman" panose="02020603050405020304" pitchFamily="18" charset="0"/>
              </a:rPr>
              <a:t>Israel is </a:t>
            </a:r>
            <a:r>
              <a:rPr lang="en-US" sz="3600" i="0" dirty="0">
                <a:solidFill>
                  <a:srgbClr val="000000"/>
                </a:solidFill>
                <a:effectLst/>
                <a:latin typeface="Times New Roman" panose="02020603050405020304" pitchFamily="18" charset="0"/>
                <a:cs typeface="Times New Roman" panose="02020603050405020304" pitchFamily="18" charset="0"/>
              </a:rPr>
              <a:t>that they may be saved. </a:t>
            </a:r>
            <a:r>
              <a:rPr lang="en-US" sz="3600" b="1" i="0" baseline="30000" dirty="0">
                <a:solidFill>
                  <a:srgbClr val="000000"/>
                </a:solidFill>
                <a:effectLst/>
                <a:latin typeface="Times New Roman" panose="02020603050405020304" pitchFamily="18" charset="0"/>
                <a:cs typeface="Times New Roman" panose="02020603050405020304" pitchFamily="18" charset="0"/>
              </a:rPr>
              <a:t>2 </a:t>
            </a:r>
            <a:r>
              <a:rPr lang="en-US" sz="3600" i="0" dirty="0">
                <a:solidFill>
                  <a:srgbClr val="000000"/>
                </a:solidFill>
                <a:effectLst/>
                <a:latin typeface="Times New Roman" panose="02020603050405020304" pitchFamily="18" charset="0"/>
                <a:cs typeface="Times New Roman" panose="02020603050405020304" pitchFamily="18" charset="0"/>
              </a:rPr>
              <a:t>For I bear them witness that they have a zeal for God, but not according to knowledge. </a:t>
            </a:r>
            <a:r>
              <a:rPr lang="en-US" sz="3600" b="1" i="0" baseline="30000" dirty="0">
                <a:solidFill>
                  <a:srgbClr val="000000"/>
                </a:solidFill>
                <a:effectLst/>
                <a:latin typeface="Times New Roman" panose="02020603050405020304" pitchFamily="18" charset="0"/>
                <a:cs typeface="Times New Roman" panose="02020603050405020304" pitchFamily="18" charset="0"/>
              </a:rPr>
              <a:t>3 </a:t>
            </a:r>
            <a:r>
              <a:rPr lang="en-US" sz="3600" i="0" dirty="0">
                <a:solidFill>
                  <a:srgbClr val="000000"/>
                </a:solidFill>
                <a:effectLst/>
                <a:latin typeface="Times New Roman" panose="02020603050405020304" pitchFamily="18" charset="0"/>
                <a:cs typeface="Times New Roman" panose="02020603050405020304" pitchFamily="18" charset="0"/>
              </a:rPr>
              <a:t>For they being ignorant of God’s righteousness, and seeking to establish their own righteousness, have not submitted to the righteousness of God. </a:t>
            </a:r>
            <a:r>
              <a:rPr lang="en-US" sz="3600" b="1" i="0" baseline="30000" dirty="0">
                <a:solidFill>
                  <a:srgbClr val="000000"/>
                </a:solidFill>
                <a:effectLst/>
                <a:latin typeface="Times New Roman" panose="02020603050405020304" pitchFamily="18" charset="0"/>
                <a:cs typeface="Times New Roman" panose="02020603050405020304" pitchFamily="18" charset="0"/>
              </a:rPr>
              <a:t>4 </a:t>
            </a:r>
            <a:r>
              <a:rPr lang="en-US" sz="3600" i="0" dirty="0">
                <a:solidFill>
                  <a:srgbClr val="000000"/>
                </a:solidFill>
                <a:effectLst/>
                <a:latin typeface="Times New Roman" panose="02020603050405020304" pitchFamily="18" charset="0"/>
                <a:cs typeface="Times New Roman" panose="02020603050405020304" pitchFamily="18" charset="0"/>
              </a:rPr>
              <a:t>For Christ </a:t>
            </a:r>
            <a:r>
              <a:rPr lang="en-US" sz="3600" dirty="0" smtClean="0">
                <a:solidFill>
                  <a:srgbClr val="000000"/>
                </a:solidFill>
                <a:effectLst/>
                <a:latin typeface="Times New Roman" panose="02020603050405020304" pitchFamily="18" charset="0"/>
                <a:cs typeface="Times New Roman" panose="02020603050405020304" pitchFamily="18" charset="0"/>
              </a:rPr>
              <a:t>is </a:t>
            </a:r>
            <a:r>
              <a:rPr lang="en-US" sz="3600" i="0" dirty="0" smtClean="0">
                <a:solidFill>
                  <a:srgbClr val="000000"/>
                </a:solidFill>
                <a:effectLst/>
                <a:latin typeface="Times New Roman" panose="02020603050405020304" pitchFamily="18" charset="0"/>
                <a:cs typeface="Times New Roman" panose="02020603050405020304" pitchFamily="18" charset="0"/>
              </a:rPr>
              <a:t>the </a:t>
            </a:r>
            <a:r>
              <a:rPr lang="en-US" sz="3600" i="0" dirty="0">
                <a:solidFill>
                  <a:srgbClr val="000000"/>
                </a:solidFill>
                <a:effectLst/>
                <a:latin typeface="Times New Roman" panose="02020603050405020304" pitchFamily="18" charset="0"/>
                <a:cs typeface="Times New Roman" panose="02020603050405020304" pitchFamily="18" charset="0"/>
              </a:rPr>
              <a:t>end of the law for righteousness to everyone who believes</a:t>
            </a:r>
            <a:r>
              <a:rPr lang="en-US" sz="3600" i="0" dirty="0" smtClean="0">
                <a:solidFill>
                  <a:srgbClr val="000000"/>
                </a:solidFill>
                <a:effectLst/>
                <a:latin typeface="Times New Roman" panose="02020603050405020304" pitchFamily="18" charset="0"/>
                <a:cs typeface="Times New Roman" panose="02020603050405020304" pitchFamily="18" charset="0"/>
              </a:rPr>
              <a:t>.</a:t>
            </a:r>
            <a:endParaRPr lang="en-US" sz="36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47453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10</a:t>
            </a:r>
            <a:r>
              <a:rPr lang="en-US" altLang="en-US" sz="5200" b="1" dirty="0" smtClean="0">
                <a:solidFill>
                  <a:srgbClr val="010D62"/>
                </a:solidFill>
                <a:latin typeface="Times New Roman" pitchFamily="18" charset="0"/>
                <a:cs typeface="Times New Roman" pitchFamily="18" charset="0"/>
                <a:sym typeface="Times New Roman" pitchFamily="18" charset="0"/>
              </a:rPr>
              <a:t>:5-13</a:t>
            </a:r>
            <a:endParaRPr lang="en-US" altLang="en-US" dirty="0"/>
          </a:p>
        </p:txBody>
      </p:sp>
      <p:sp>
        <p:nvSpPr>
          <p:cNvPr id="14338" name="AutoShape 2"/>
          <p:cNvSpPr>
            <a:spLocks/>
          </p:cNvSpPr>
          <p:nvPr/>
        </p:nvSpPr>
        <p:spPr bwMode="auto">
          <a:xfrm>
            <a:off x="635000" y="2743200"/>
            <a:ext cx="11963400" cy="5715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3000"/>
              </a:lnSpc>
            </a:pP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5</a:t>
            </a:r>
            <a:r>
              <a:rPr lang="en-US" sz="3200" b="1" i="0" baseline="30000" dirty="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For Moses writes about the righteousness which is of the law, “The man who does those things shall live by them</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a:t>
            </a:r>
            <a:r>
              <a:rPr lang="en-US" sz="3200" b="1" i="0" baseline="30000" dirty="0">
                <a:solidFill>
                  <a:srgbClr val="000000"/>
                </a:solidFill>
                <a:effectLst/>
                <a:latin typeface="Times New Roman" panose="02020603050405020304" pitchFamily="18" charset="0"/>
                <a:cs typeface="Times New Roman" panose="02020603050405020304" pitchFamily="18" charset="0"/>
              </a:rPr>
              <a:t>6 </a:t>
            </a:r>
            <a:r>
              <a:rPr lang="en-US" sz="3200" i="0" dirty="0">
                <a:solidFill>
                  <a:srgbClr val="000000"/>
                </a:solidFill>
                <a:effectLst/>
                <a:latin typeface="Times New Roman" panose="02020603050405020304" pitchFamily="18" charset="0"/>
                <a:cs typeface="Times New Roman" panose="02020603050405020304" pitchFamily="18" charset="0"/>
              </a:rPr>
              <a:t>But the righteousness of faith speaks in this way</a:t>
            </a:r>
            <a:r>
              <a:rPr lang="en-US" sz="3200" i="0" dirty="0" smtClean="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Do not say in your heart, ‘Who will ascend into heaven</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(that is, to bring Christ down </a:t>
            </a:r>
            <a:r>
              <a:rPr lang="en-US" sz="3200" dirty="0" smtClean="0">
                <a:solidFill>
                  <a:srgbClr val="000000"/>
                </a:solidFill>
                <a:effectLst/>
                <a:latin typeface="Times New Roman" panose="02020603050405020304" pitchFamily="18" charset="0"/>
                <a:cs typeface="Times New Roman" panose="02020603050405020304" pitchFamily="18" charset="0"/>
              </a:rPr>
              <a:t>from above</a:t>
            </a:r>
            <a:r>
              <a:rPr lang="en-US" sz="3200" i="0" dirty="0" smtClean="0">
                <a:solidFill>
                  <a:srgbClr val="000000"/>
                </a:solidFill>
                <a:effectLst/>
                <a:latin typeface="Times New Roman" panose="02020603050405020304" pitchFamily="18" charset="0"/>
                <a:cs typeface="Times New Roman" panose="02020603050405020304" pitchFamily="18" charset="0"/>
              </a:rPr>
              <a:t>) </a:t>
            </a: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7</a:t>
            </a:r>
            <a:r>
              <a:rPr lang="en-US" sz="3200" i="0" dirty="0" smtClean="0">
                <a:solidFill>
                  <a:srgbClr val="000000"/>
                </a:solidFill>
                <a:effectLst/>
                <a:latin typeface="Times New Roman" panose="02020603050405020304" pitchFamily="18" charset="0"/>
                <a:cs typeface="Times New Roman" panose="02020603050405020304" pitchFamily="18" charset="0"/>
              </a:rPr>
              <a:t> or, “‘</a:t>
            </a:r>
            <a:r>
              <a:rPr lang="en-US" sz="3200" i="0" dirty="0">
                <a:solidFill>
                  <a:srgbClr val="000000"/>
                </a:solidFill>
                <a:effectLst/>
                <a:latin typeface="Times New Roman" panose="02020603050405020304" pitchFamily="18" charset="0"/>
                <a:cs typeface="Times New Roman" panose="02020603050405020304" pitchFamily="18" charset="0"/>
              </a:rPr>
              <a:t>Who will descend into the abyss</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(that is, to bring Christ up from </a:t>
            </a:r>
            <a:r>
              <a:rPr lang="en-US" sz="3200" i="0" dirty="0" smtClean="0">
                <a:solidFill>
                  <a:srgbClr val="000000"/>
                </a:solidFill>
                <a:effectLst/>
                <a:latin typeface="Times New Roman" panose="02020603050405020304" pitchFamily="18" charset="0"/>
                <a:cs typeface="Times New Roman" panose="02020603050405020304" pitchFamily="18" charset="0"/>
              </a:rPr>
              <a:t>the dead). </a:t>
            </a: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8</a:t>
            </a:r>
            <a:r>
              <a:rPr lang="en-US" sz="3200" b="1" i="0" baseline="30000" dirty="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But what does it say? “The word is near you, in your mouth and in your heart</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(that is, the word of faith which we preach): </a:t>
            </a:r>
            <a:r>
              <a:rPr lang="en-US" sz="3200" b="1" i="0" baseline="30000" dirty="0">
                <a:solidFill>
                  <a:srgbClr val="000000"/>
                </a:solidFill>
                <a:effectLst/>
                <a:latin typeface="Times New Roman" panose="02020603050405020304" pitchFamily="18" charset="0"/>
                <a:cs typeface="Times New Roman" panose="02020603050405020304" pitchFamily="18" charset="0"/>
              </a:rPr>
              <a:t>9 </a:t>
            </a:r>
            <a:r>
              <a:rPr lang="en-US" sz="3200" i="0" dirty="0">
                <a:solidFill>
                  <a:srgbClr val="000000"/>
                </a:solidFill>
                <a:effectLst/>
                <a:latin typeface="Times New Roman" panose="02020603050405020304" pitchFamily="18" charset="0"/>
                <a:cs typeface="Times New Roman" panose="02020603050405020304" pitchFamily="18" charset="0"/>
              </a:rPr>
              <a:t>that if you confess with your mouth the Lord Jesus and believe in your heart that God has raised Him from the dead, you will be saved. </a:t>
            </a:r>
            <a:r>
              <a:rPr lang="en-US" sz="3200" b="1" i="0" baseline="30000" dirty="0">
                <a:solidFill>
                  <a:srgbClr val="000000"/>
                </a:solidFill>
                <a:effectLst/>
                <a:latin typeface="Times New Roman" panose="02020603050405020304" pitchFamily="18" charset="0"/>
                <a:cs typeface="Times New Roman" panose="02020603050405020304" pitchFamily="18" charset="0"/>
              </a:rPr>
              <a:t>10 </a:t>
            </a:r>
            <a:r>
              <a:rPr lang="en-US" sz="3200" i="0" dirty="0">
                <a:solidFill>
                  <a:srgbClr val="000000"/>
                </a:solidFill>
                <a:effectLst/>
                <a:latin typeface="Times New Roman" panose="02020603050405020304" pitchFamily="18" charset="0"/>
                <a:cs typeface="Times New Roman" panose="02020603050405020304" pitchFamily="18" charset="0"/>
              </a:rPr>
              <a:t>For with the heart one believes unto righteousness, and with the mouth confession is made unto salvation. </a:t>
            </a:r>
            <a:r>
              <a:rPr lang="en-US" sz="3200" b="1" i="0" baseline="30000" dirty="0">
                <a:solidFill>
                  <a:srgbClr val="000000"/>
                </a:solidFill>
                <a:effectLst/>
                <a:latin typeface="Times New Roman" panose="02020603050405020304" pitchFamily="18" charset="0"/>
                <a:cs typeface="Times New Roman" panose="02020603050405020304" pitchFamily="18" charset="0"/>
              </a:rPr>
              <a:t>11 </a:t>
            </a:r>
            <a:r>
              <a:rPr lang="en-US" sz="3200" i="0" dirty="0">
                <a:solidFill>
                  <a:srgbClr val="000000"/>
                </a:solidFill>
                <a:effectLst/>
                <a:latin typeface="Times New Roman" panose="02020603050405020304" pitchFamily="18" charset="0"/>
                <a:cs typeface="Times New Roman" panose="02020603050405020304" pitchFamily="18" charset="0"/>
              </a:rPr>
              <a:t>For the Scripture says, “Whoever believes on Him will not be put to shame</a:t>
            </a:r>
            <a:r>
              <a:rPr lang="en-US" sz="3200" i="0" dirty="0" smtClean="0">
                <a:solidFill>
                  <a:srgbClr val="000000"/>
                </a:solidFill>
                <a:effectLst/>
                <a:latin typeface="Times New Roman" panose="02020603050405020304" pitchFamily="18" charset="0"/>
                <a:cs typeface="Times New Roman" panose="02020603050405020304" pitchFamily="18" charset="0"/>
              </a:rPr>
              <a:t>.”</a:t>
            </a:r>
            <a:r>
              <a:rPr lang="en-US" sz="3200" i="0" dirty="0">
                <a:solidFill>
                  <a:srgbClr val="000000"/>
                </a:solidFill>
                <a:effectLst/>
                <a:latin typeface="Times New Roman" panose="02020603050405020304" pitchFamily="18" charset="0"/>
                <a:cs typeface="Times New Roman" panose="02020603050405020304" pitchFamily="18" charset="0"/>
              </a:rPr>
              <a:t> </a:t>
            </a:r>
            <a:r>
              <a:rPr lang="en-US" sz="3200" b="1" i="0" baseline="30000" dirty="0">
                <a:solidFill>
                  <a:srgbClr val="000000"/>
                </a:solidFill>
                <a:effectLst/>
                <a:latin typeface="Times New Roman" panose="02020603050405020304" pitchFamily="18" charset="0"/>
                <a:cs typeface="Times New Roman" panose="02020603050405020304" pitchFamily="18" charset="0"/>
              </a:rPr>
              <a:t>12 </a:t>
            </a:r>
            <a:r>
              <a:rPr lang="en-US" sz="3200" i="0" dirty="0">
                <a:solidFill>
                  <a:srgbClr val="000000"/>
                </a:solidFill>
                <a:effectLst/>
                <a:latin typeface="Times New Roman" panose="02020603050405020304" pitchFamily="18" charset="0"/>
                <a:cs typeface="Times New Roman" panose="02020603050405020304" pitchFamily="18" charset="0"/>
              </a:rPr>
              <a:t>For there is no distinction between Jew and Greek, for the same Lord over all is rich to all who call </a:t>
            </a:r>
            <a:r>
              <a:rPr lang="en-US" sz="3200" i="0" dirty="0" smtClean="0">
                <a:solidFill>
                  <a:srgbClr val="000000"/>
                </a:solidFill>
                <a:effectLst/>
                <a:latin typeface="Times New Roman" panose="02020603050405020304" pitchFamily="18" charset="0"/>
                <a:cs typeface="Times New Roman" panose="02020603050405020304" pitchFamily="18" charset="0"/>
              </a:rPr>
              <a:t>upon Him. </a:t>
            </a:r>
            <a:r>
              <a:rPr lang="en-US" sz="3200" b="1" i="0" baseline="30000" dirty="0" smtClean="0">
                <a:solidFill>
                  <a:srgbClr val="000000"/>
                </a:solidFill>
                <a:effectLst/>
                <a:latin typeface="Times New Roman" panose="02020603050405020304" pitchFamily="18" charset="0"/>
                <a:cs typeface="Times New Roman" panose="02020603050405020304" pitchFamily="18" charset="0"/>
              </a:rPr>
              <a:t>13</a:t>
            </a:r>
            <a:r>
              <a:rPr lang="en-US" sz="3200" b="1" i="0" baseline="30000" dirty="0">
                <a:solidFill>
                  <a:srgbClr val="000000"/>
                </a:solidFill>
                <a:effectLst/>
                <a:latin typeface="Times New Roman" panose="02020603050405020304" pitchFamily="18" charset="0"/>
                <a:cs typeface="Times New Roman" panose="02020603050405020304" pitchFamily="18" charset="0"/>
              </a:rPr>
              <a:t> </a:t>
            </a:r>
            <a:r>
              <a:rPr lang="en-US" sz="3200" i="0" dirty="0">
                <a:solidFill>
                  <a:srgbClr val="000000"/>
                </a:solidFill>
                <a:effectLst/>
                <a:latin typeface="Times New Roman" panose="02020603050405020304" pitchFamily="18" charset="0"/>
                <a:cs typeface="Times New Roman" panose="02020603050405020304" pitchFamily="18" charset="0"/>
              </a:rPr>
              <a:t>For “whoever calls on the name of the </a:t>
            </a:r>
            <a:r>
              <a:rPr lang="en-US" sz="3200" i="0" cap="small" dirty="0">
                <a:solidFill>
                  <a:srgbClr val="000000"/>
                </a:solidFill>
                <a:effectLst/>
                <a:latin typeface="Times New Roman" panose="02020603050405020304" pitchFamily="18" charset="0"/>
                <a:cs typeface="Times New Roman" panose="02020603050405020304" pitchFamily="18" charset="0"/>
              </a:rPr>
              <a:t>Lord</a:t>
            </a:r>
            <a:r>
              <a:rPr lang="en-US" sz="3200" i="0" dirty="0">
                <a:solidFill>
                  <a:srgbClr val="000000"/>
                </a:solidFill>
                <a:effectLst/>
                <a:latin typeface="Times New Roman" panose="02020603050405020304" pitchFamily="18" charset="0"/>
                <a:cs typeface="Times New Roman" panose="02020603050405020304" pitchFamily="18" charset="0"/>
              </a:rPr>
              <a:t> shall be saved</a:t>
            </a:r>
            <a:r>
              <a:rPr lang="en-US" sz="3200" i="0" dirty="0" smtClean="0">
                <a:solidFill>
                  <a:srgbClr val="000000"/>
                </a:solidFill>
                <a:effectLst/>
                <a:latin typeface="Times New Roman" panose="02020603050405020304" pitchFamily="18" charset="0"/>
                <a:cs typeface="Times New Roman" panose="02020603050405020304" pitchFamily="18" charset="0"/>
              </a:rPr>
              <a:t>.”</a:t>
            </a:r>
            <a:endParaRPr lang="en-US" sz="3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94007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10</a:t>
            </a:r>
            <a:r>
              <a:rPr lang="en-US" altLang="en-US" sz="5200" b="1" dirty="0" smtClean="0">
                <a:solidFill>
                  <a:srgbClr val="010D62"/>
                </a:solidFill>
                <a:latin typeface="Times New Roman" pitchFamily="18" charset="0"/>
                <a:cs typeface="Times New Roman" pitchFamily="18" charset="0"/>
                <a:sym typeface="Times New Roman" pitchFamily="18" charset="0"/>
              </a:rPr>
              <a:t>:16-21</a:t>
            </a:r>
            <a:endParaRPr lang="en-US" altLang="en-US" dirty="0"/>
          </a:p>
        </p:txBody>
      </p:sp>
      <p:sp>
        <p:nvSpPr>
          <p:cNvPr id="14338" name="AutoShape 2"/>
          <p:cNvSpPr>
            <a:spLocks/>
          </p:cNvSpPr>
          <p:nvPr/>
        </p:nvSpPr>
        <p:spPr bwMode="auto">
          <a:xfrm>
            <a:off x="635000" y="2743200"/>
            <a:ext cx="11963400" cy="624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lvl1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1pPr>
            <a:lvl2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2pPr>
            <a:lvl3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3pPr>
            <a:lvl4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4pPr>
            <a:lvl5pPr defTabSz="457200">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5pPr>
            <a:lvl6pPr marL="13716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18288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22860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2743200" algn="ctr" defTabSz="457200" fontAlgn="base" hangingPunct="0">
              <a:spcBef>
                <a:spcPct val="0"/>
              </a:spcBef>
              <a:spcAft>
                <a:spcPct val="0"/>
              </a:spcAft>
              <a:defRPr sz="4000" i="1">
                <a:solidFill>
                  <a:srgbClr val="86837F"/>
                </a:solidFill>
                <a:effectLst>
                  <a:outerShdw blurRad="38100" dist="38100" dir="2700000" algn="tl">
                    <a:srgbClr val="000000"/>
                  </a:outerShdw>
                </a:effectLst>
                <a:latin typeface="Hoefler Text" charset="0"/>
                <a:ea typeface="Hoefler Text" charset="0"/>
                <a:cs typeface="Hoefler Text" charset="0"/>
                <a:sym typeface="Hoefler Text" charset="0"/>
              </a:defRPr>
            </a:lvl9pPr>
          </a:lstStyle>
          <a:p>
            <a:pPr algn="l">
              <a:lnSpc>
                <a:spcPct val="96000"/>
              </a:lnSpc>
            </a:pPr>
            <a:r>
              <a:rPr lang="en-US" sz="3000" b="1" i="0" baseline="30000" dirty="0">
                <a:solidFill>
                  <a:srgbClr val="000000"/>
                </a:solidFill>
                <a:effectLst/>
                <a:latin typeface="Times New Roman" panose="02020603050405020304" pitchFamily="18" charset="0"/>
                <a:cs typeface="Times New Roman" panose="02020603050405020304" pitchFamily="18" charset="0"/>
              </a:rPr>
              <a:t>14 </a:t>
            </a:r>
            <a:r>
              <a:rPr lang="en-US" sz="3000" i="0" dirty="0">
                <a:solidFill>
                  <a:srgbClr val="000000"/>
                </a:solidFill>
                <a:effectLst/>
                <a:latin typeface="Times New Roman" panose="02020603050405020304" pitchFamily="18" charset="0"/>
                <a:cs typeface="Times New Roman" panose="02020603050405020304" pitchFamily="18" charset="0"/>
              </a:rPr>
              <a:t>How then shall they call on Him in whom they have not believed? And how shall they believe in Him of whom they have not heard? And how shall they hear without a preacher? </a:t>
            </a:r>
            <a:r>
              <a:rPr lang="en-US" sz="3000" b="1" i="0" baseline="30000" dirty="0">
                <a:solidFill>
                  <a:srgbClr val="000000"/>
                </a:solidFill>
                <a:effectLst/>
                <a:latin typeface="Times New Roman" panose="02020603050405020304" pitchFamily="18" charset="0"/>
                <a:cs typeface="Times New Roman" panose="02020603050405020304" pitchFamily="18" charset="0"/>
              </a:rPr>
              <a:t>15 </a:t>
            </a:r>
            <a:r>
              <a:rPr lang="en-US" sz="3000" i="0" dirty="0">
                <a:solidFill>
                  <a:srgbClr val="000000"/>
                </a:solidFill>
                <a:effectLst/>
                <a:latin typeface="Times New Roman" panose="02020603050405020304" pitchFamily="18" charset="0"/>
                <a:cs typeface="Times New Roman" panose="02020603050405020304" pitchFamily="18" charset="0"/>
              </a:rPr>
              <a:t>And how shall they preach unless they are sent? As it is written</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How beautiful are the feet of those who preach the gospel of peace</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smtClean="0">
                <a:solidFill>
                  <a:srgbClr val="000000"/>
                </a:solidFill>
                <a:effectLst/>
                <a:latin typeface="Times New Roman" panose="02020603050405020304" pitchFamily="18" charset="0"/>
                <a:cs typeface="Times New Roman" panose="02020603050405020304" pitchFamily="18" charset="0"/>
              </a:rPr>
              <a:t>Who </a:t>
            </a:r>
            <a:r>
              <a:rPr lang="en-US" sz="3000" i="0" dirty="0">
                <a:solidFill>
                  <a:srgbClr val="000000"/>
                </a:solidFill>
                <a:effectLst/>
                <a:latin typeface="Times New Roman" panose="02020603050405020304" pitchFamily="18" charset="0"/>
                <a:cs typeface="Times New Roman" panose="02020603050405020304" pitchFamily="18" charset="0"/>
              </a:rPr>
              <a:t>bring glad tidings of good things</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16</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they have not all obeyed the gospel. For </a:t>
            </a:r>
            <a:r>
              <a:rPr lang="en-US" sz="3000" i="0" dirty="0" smtClean="0">
                <a:solidFill>
                  <a:srgbClr val="000000"/>
                </a:solidFill>
                <a:effectLst/>
                <a:latin typeface="Times New Roman" panose="02020603050405020304" pitchFamily="18" charset="0"/>
                <a:cs typeface="Times New Roman" panose="02020603050405020304" pitchFamily="18" charset="0"/>
              </a:rPr>
              <a:t>Isaiah says, “</a:t>
            </a:r>
            <a:r>
              <a:rPr lang="en-US" sz="3000" i="0" dirty="0">
                <a:solidFill>
                  <a:srgbClr val="000000"/>
                </a:solidFill>
                <a:effectLst/>
                <a:latin typeface="Times New Roman" panose="02020603050405020304" pitchFamily="18" charset="0"/>
                <a:cs typeface="Times New Roman" panose="02020603050405020304" pitchFamily="18" charset="0"/>
              </a:rPr>
              <a:t>L</a:t>
            </a:r>
            <a:r>
              <a:rPr lang="en-US" sz="3000" i="0" cap="small" dirty="0">
                <a:solidFill>
                  <a:srgbClr val="000000"/>
                </a:solidFill>
                <a:effectLst/>
                <a:latin typeface="Times New Roman" panose="02020603050405020304" pitchFamily="18" charset="0"/>
                <a:cs typeface="Times New Roman" panose="02020603050405020304" pitchFamily="18" charset="0"/>
              </a:rPr>
              <a:t>ord</a:t>
            </a:r>
            <a:r>
              <a:rPr lang="en-US" sz="3000" i="0" dirty="0">
                <a:solidFill>
                  <a:srgbClr val="000000"/>
                </a:solidFill>
                <a:effectLst/>
                <a:latin typeface="Times New Roman" panose="02020603050405020304" pitchFamily="18" charset="0"/>
                <a:cs typeface="Times New Roman" panose="02020603050405020304" pitchFamily="18" charset="0"/>
              </a:rPr>
              <a:t>, who has believed </a:t>
            </a:r>
            <a:r>
              <a:rPr lang="en-US" sz="3000" i="0" dirty="0" smtClean="0">
                <a:solidFill>
                  <a:srgbClr val="000000"/>
                </a:solidFill>
                <a:effectLst/>
                <a:latin typeface="Times New Roman" panose="02020603050405020304" pitchFamily="18" charset="0"/>
                <a:cs typeface="Times New Roman" panose="02020603050405020304" pitchFamily="18" charset="0"/>
              </a:rPr>
              <a:t>our report?”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17</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So then faith </a:t>
            </a:r>
            <a:r>
              <a:rPr lang="en-US" sz="3000" dirty="0">
                <a:solidFill>
                  <a:srgbClr val="000000"/>
                </a:solidFill>
                <a:effectLst/>
                <a:latin typeface="Times New Roman" panose="02020603050405020304" pitchFamily="18" charset="0"/>
                <a:cs typeface="Times New Roman" panose="02020603050405020304" pitchFamily="18" charset="0"/>
              </a:rPr>
              <a:t>comes</a:t>
            </a:r>
            <a:r>
              <a:rPr lang="en-US" sz="3000" i="0" dirty="0">
                <a:solidFill>
                  <a:srgbClr val="000000"/>
                </a:solidFill>
                <a:effectLst/>
                <a:latin typeface="Times New Roman" panose="02020603050405020304" pitchFamily="18" charset="0"/>
                <a:cs typeface="Times New Roman" panose="02020603050405020304" pitchFamily="18" charset="0"/>
              </a:rPr>
              <a:t> by hearing, and hearing by the word of God</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18</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I say, have they not heard? Yes indeed</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Their sound has gone out to all the earth</a:t>
            </a:r>
            <a:r>
              <a:rPr lang="en-US" sz="3000" i="0" dirty="0" smtClean="0">
                <a:solidFill>
                  <a:srgbClr val="000000"/>
                </a:solidFill>
                <a:effectLst/>
                <a:latin typeface="Times New Roman" panose="02020603050405020304" pitchFamily="18" charset="0"/>
                <a:cs typeface="Times New Roman" panose="02020603050405020304" pitchFamily="18" charset="0"/>
              </a:rPr>
              <a:t>, And </a:t>
            </a:r>
            <a:r>
              <a:rPr lang="en-US" sz="3000" i="0" dirty="0">
                <a:solidFill>
                  <a:srgbClr val="000000"/>
                </a:solidFill>
                <a:effectLst/>
                <a:latin typeface="Times New Roman" panose="02020603050405020304" pitchFamily="18" charset="0"/>
                <a:cs typeface="Times New Roman" panose="02020603050405020304" pitchFamily="18" charset="0"/>
              </a:rPr>
              <a:t>their words to the ends of the world</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19</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I say, did Israel not know? First Moses says</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I will provoke you to jealousy by </a:t>
            </a:r>
            <a:r>
              <a:rPr lang="en-US" sz="3000" dirty="0">
                <a:solidFill>
                  <a:srgbClr val="000000"/>
                </a:solidFill>
                <a:effectLst/>
                <a:latin typeface="Times New Roman" panose="02020603050405020304" pitchFamily="18" charset="0"/>
                <a:cs typeface="Times New Roman" panose="02020603050405020304" pitchFamily="18" charset="0"/>
              </a:rPr>
              <a:t>those </a:t>
            </a:r>
            <a:r>
              <a:rPr lang="en-US" sz="3000" dirty="0" smtClean="0">
                <a:solidFill>
                  <a:srgbClr val="000000"/>
                </a:solidFill>
                <a:effectLst/>
                <a:latin typeface="Times New Roman" panose="02020603050405020304" pitchFamily="18" charset="0"/>
                <a:cs typeface="Times New Roman" panose="02020603050405020304" pitchFamily="18" charset="0"/>
              </a:rPr>
              <a:t>who are </a:t>
            </a:r>
            <a:r>
              <a:rPr lang="en-US" sz="3000" i="0" dirty="0" smtClean="0">
                <a:solidFill>
                  <a:srgbClr val="000000"/>
                </a:solidFill>
                <a:effectLst/>
                <a:latin typeface="Times New Roman" panose="02020603050405020304" pitchFamily="18" charset="0"/>
                <a:cs typeface="Times New Roman" panose="02020603050405020304" pitchFamily="18" charset="0"/>
              </a:rPr>
              <a:t>not </a:t>
            </a:r>
            <a:r>
              <a:rPr lang="en-US" sz="3000" i="0" dirty="0">
                <a:solidFill>
                  <a:srgbClr val="000000"/>
                </a:solidFill>
                <a:effectLst/>
                <a:latin typeface="Times New Roman" panose="02020603050405020304" pitchFamily="18" charset="0"/>
                <a:cs typeface="Times New Roman" panose="02020603050405020304" pitchFamily="18" charset="0"/>
              </a:rPr>
              <a:t>a nation</a:t>
            </a:r>
            <a:r>
              <a:rPr lang="en-US" sz="3000" i="0" dirty="0" smtClean="0">
                <a:solidFill>
                  <a:srgbClr val="000000"/>
                </a:solidFill>
                <a:effectLst/>
                <a:latin typeface="Times New Roman" panose="02020603050405020304" pitchFamily="18" charset="0"/>
                <a:cs typeface="Times New Roman" panose="02020603050405020304" pitchFamily="18" charset="0"/>
              </a:rPr>
              <a:t>, I </a:t>
            </a:r>
            <a:r>
              <a:rPr lang="en-US" sz="3000" i="0" dirty="0">
                <a:solidFill>
                  <a:srgbClr val="000000"/>
                </a:solidFill>
                <a:effectLst/>
                <a:latin typeface="Times New Roman" panose="02020603050405020304" pitchFamily="18" charset="0"/>
                <a:cs typeface="Times New Roman" panose="02020603050405020304" pitchFamily="18" charset="0"/>
              </a:rPr>
              <a:t>will move you to anger by a foolish nation</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20</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Isaiah is very bold and says</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I was found by those who did not seek Me</a:t>
            </a:r>
            <a:r>
              <a:rPr lang="en-US" sz="3000" i="0" dirty="0" smtClean="0">
                <a:solidFill>
                  <a:srgbClr val="000000"/>
                </a:solidFill>
                <a:effectLst/>
                <a:latin typeface="Times New Roman" panose="02020603050405020304" pitchFamily="18" charset="0"/>
                <a:cs typeface="Times New Roman" panose="02020603050405020304" pitchFamily="18" charset="0"/>
              </a:rPr>
              <a:t>; I </a:t>
            </a:r>
            <a:r>
              <a:rPr lang="en-US" sz="3000" i="0" dirty="0">
                <a:solidFill>
                  <a:srgbClr val="000000"/>
                </a:solidFill>
                <a:effectLst/>
                <a:latin typeface="Times New Roman" panose="02020603050405020304" pitchFamily="18" charset="0"/>
                <a:cs typeface="Times New Roman" panose="02020603050405020304" pitchFamily="18" charset="0"/>
              </a:rPr>
              <a:t>was made manifest to those who did not ask for Me</a:t>
            </a:r>
            <a:r>
              <a:rPr lang="en-US" sz="3000" i="0" dirty="0" smtClean="0">
                <a:solidFill>
                  <a:srgbClr val="000000"/>
                </a:solidFill>
                <a:effectLst/>
                <a:latin typeface="Times New Roman" panose="02020603050405020304" pitchFamily="18" charset="0"/>
                <a:cs typeface="Times New Roman" panose="02020603050405020304" pitchFamily="18" charset="0"/>
              </a:rPr>
              <a:t>.”</a:t>
            </a:r>
            <a:r>
              <a:rPr lang="en-US" sz="3000" i="0" baseline="30000" dirty="0">
                <a:solidFill>
                  <a:srgbClr val="000000"/>
                </a:solidFill>
                <a:effectLst/>
                <a:latin typeface="Times New Roman" panose="02020603050405020304" pitchFamily="18" charset="0"/>
                <a:cs typeface="Times New Roman" panose="02020603050405020304" pitchFamily="18" charset="0"/>
              </a:rPr>
              <a:t> </a:t>
            </a:r>
            <a:r>
              <a:rPr lang="en-US" sz="3000" b="1" i="0" baseline="30000" dirty="0" smtClean="0">
                <a:solidFill>
                  <a:srgbClr val="000000"/>
                </a:solidFill>
                <a:effectLst/>
                <a:latin typeface="Times New Roman" panose="02020603050405020304" pitchFamily="18" charset="0"/>
                <a:cs typeface="Times New Roman" panose="02020603050405020304" pitchFamily="18" charset="0"/>
              </a:rPr>
              <a:t>21</a:t>
            </a:r>
            <a:r>
              <a:rPr lang="en-US" sz="3000" b="1" i="0" baseline="30000" dirty="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But to Israel he says</a:t>
            </a:r>
            <a:r>
              <a:rPr lang="en-US" sz="3000" i="0" dirty="0" smtClean="0">
                <a:solidFill>
                  <a:srgbClr val="000000"/>
                </a:solidFill>
                <a:effectLst/>
                <a:latin typeface="Times New Roman" panose="02020603050405020304" pitchFamily="18" charset="0"/>
                <a:cs typeface="Times New Roman" panose="02020603050405020304" pitchFamily="18" charset="0"/>
              </a:rPr>
              <a:t>: “</a:t>
            </a:r>
            <a:r>
              <a:rPr lang="en-US" sz="3000" i="0" dirty="0">
                <a:solidFill>
                  <a:srgbClr val="000000"/>
                </a:solidFill>
                <a:effectLst/>
                <a:latin typeface="Times New Roman" panose="02020603050405020304" pitchFamily="18" charset="0"/>
                <a:cs typeface="Times New Roman" panose="02020603050405020304" pitchFamily="18" charset="0"/>
              </a:rPr>
              <a:t>All day long I have stretched out My </a:t>
            </a:r>
            <a:r>
              <a:rPr lang="en-US" sz="3000" i="0" dirty="0" smtClean="0">
                <a:solidFill>
                  <a:srgbClr val="000000"/>
                </a:solidFill>
                <a:effectLst/>
                <a:latin typeface="Times New Roman" panose="02020603050405020304" pitchFamily="18" charset="0"/>
                <a:cs typeface="Times New Roman" panose="02020603050405020304" pitchFamily="18" charset="0"/>
              </a:rPr>
              <a:t>hands to </a:t>
            </a:r>
            <a:r>
              <a:rPr lang="en-US" sz="3000" i="0" dirty="0">
                <a:solidFill>
                  <a:srgbClr val="000000"/>
                </a:solidFill>
                <a:effectLst/>
                <a:latin typeface="Times New Roman" panose="02020603050405020304" pitchFamily="18" charset="0"/>
                <a:cs typeface="Times New Roman" panose="02020603050405020304" pitchFamily="18" charset="0"/>
              </a:rPr>
              <a:t>a disobedient and contrary people</a:t>
            </a:r>
            <a:r>
              <a:rPr lang="en-US" sz="3000" i="0" dirty="0" smtClean="0">
                <a:solidFill>
                  <a:srgbClr val="000000"/>
                </a:solidFill>
                <a:effectLst/>
                <a:latin typeface="Times New Roman" panose="02020603050405020304" pitchFamily="18" charset="0"/>
                <a:cs typeface="Times New Roman" panose="02020603050405020304" pitchFamily="18" charset="0"/>
              </a:rPr>
              <a:t>.”</a:t>
            </a:r>
            <a:endParaRPr lang="en-US" sz="3000" i="0" dirty="0">
              <a:solidFill>
                <a:srgbClr val="000000"/>
              </a:solidFill>
              <a:effectLst/>
              <a:latin typeface="Times New Roman" panose="02020603050405020304" pitchFamily="18" charset="0"/>
              <a:cs typeface="Times New Roman" panose="02020603050405020304" pitchFamily="18" charset="0"/>
            </a:endParaRPr>
          </a:p>
          <a:p>
            <a:pPr algn="l">
              <a:lnSpc>
                <a:spcPct val="93000"/>
              </a:lnSpc>
            </a:pPr>
            <a:endParaRPr lang="en-US" sz="320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9303732"/>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18411</TotalTime>
  <Words>22</Words>
  <Application>Microsoft Office PowerPoint</Application>
  <PresentationFormat>Custom</PresentationFormat>
  <Paragraphs>16</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Office Theme</vt:lpstr>
      <vt:lpstr>PowerPoint Presentation</vt:lpstr>
      <vt:lpstr>Romans 9:19-24</vt:lpstr>
      <vt:lpstr>Romans 9:25-29</vt:lpstr>
      <vt:lpstr>Romans 9:30-33</vt:lpstr>
      <vt:lpstr>PowerPoint Presentation</vt:lpstr>
      <vt:lpstr>Romans 10:1-4</vt:lpstr>
      <vt:lpstr>Romans 10:5-13</vt:lpstr>
      <vt:lpstr>Romans 10:16-21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Harry</cp:lastModifiedBy>
  <cp:revision>64</cp:revision>
  <dcterms:modified xsi:type="dcterms:W3CDTF">2014-08-03T12:56:02Z</dcterms:modified>
</cp:coreProperties>
</file>