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9"/>
  </p:notesMasterIdLst>
  <p:sldIdLst>
    <p:sldId id="326" r:id="rId3"/>
    <p:sldId id="329" r:id="rId4"/>
    <p:sldId id="332" r:id="rId5"/>
    <p:sldId id="327" r:id="rId6"/>
    <p:sldId id="330" r:id="rId7"/>
    <p:sldId id="331" r:id="rId8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4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13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49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13:11-14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971800"/>
            <a:ext cx="115062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this, knowing the time, that now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high time to awake out of sleep; for now our salvation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nearer than when we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believed.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night is far spent, the day is at hand. Therefore let us cast off the works of darkness, and let us put on the armor of light.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us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walk properly, as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day, not in revelry and drunkenness, not in lewdness and lust, not in strife and envy.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put on the Lord Jesus Christ, and make no provision for the flesh, to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fulfill its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lusts.</a:t>
            </a:r>
          </a:p>
        </p:txBody>
      </p:sp>
    </p:spTree>
    <p:extLst>
      <p:ext uri="{BB962C8B-B14F-4D97-AF65-F5344CB8AC3E}">
        <p14:creationId xmlns:p14="http://schemas.microsoft.com/office/powerpoint/2010/main" val="268373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63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14:1-3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0" y="2743200"/>
            <a:ext cx="11277600" cy="350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Receive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who is weak in the faith, but not to disputes over doubtful things.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one believes he may eat all things, but he who is weak eats only vegetables.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not him who eats despise him who does not eat, and let not him who does not eat judge him who eats; for God has received him.</a:t>
            </a:r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1244600" y="6019800"/>
            <a:ext cx="109728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that is weak in faith receive ye, yet not for decision of scruples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--- ASV ---</a:t>
            </a:r>
            <a:endParaRPr lang="en-US" sz="3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1244600" y="7086600"/>
            <a:ext cx="112776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accept the one who is weak in faith, 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purpose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passing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judgment on his opinions.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--- NASB ---</a:t>
            </a:r>
            <a:endParaRPr lang="en-US" sz="3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1244600" y="8153400"/>
            <a:ext cx="109728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the one who is weak in faith, welcome him, but not to quarrel over opinions.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--- ESV ---</a:t>
            </a:r>
            <a:endParaRPr lang="en-US" sz="3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92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14:4-6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971800"/>
            <a:ext cx="115062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are you to judge another’s servant? To his own master he stands or falls. Indeed, he will be made to stand, for God is able to make him stand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 esteems </a:t>
            </a:r>
            <a:r>
              <a:rPr lang="en-US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 another; another esteems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day </a:t>
            </a:r>
            <a:r>
              <a:rPr lang="en-US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alike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Let each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fully convinced in his own mind.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who observes the day, observes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the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Lord; and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who does not observe the day, to the Lord he does not observe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He who eats, eats to the Lord, for he gives God thanks; and he who does not eat, to the Lord he does not eat, and gives God thanks.</a:t>
            </a:r>
          </a:p>
          <a:p>
            <a:pPr algn="l">
              <a:lnSpc>
                <a:spcPct val="90000"/>
              </a:lnSpc>
            </a:pPr>
            <a:endParaRPr lang="en-US" sz="3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2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14:7-12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819400"/>
            <a:ext cx="116586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none of us lives to himself, and no one dies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himself. </a:t>
            </a:r>
            <a:r>
              <a:rPr lang="en-US" sz="37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if we live, we live to the Lord; and if we die, we die to the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Lord. Therefore,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die,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Lord’s. </a:t>
            </a:r>
            <a:r>
              <a:rPr lang="en-US" sz="37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to this end Christ died and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rose and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lived again, that He might be Lord of both the dead and the living. 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why do you judge your brother? Or why do you show contempt for your brother? For we shall all stand before the judgment seat of Christ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it is written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live, says the L</a:t>
            </a:r>
            <a:r>
              <a:rPr lang="en-US" sz="37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every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knee shall bow to Me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tongue shall confess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7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then each of us shall give account of himself to God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99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23751</TotalTime>
  <Words>19</Words>
  <Application>Microsoft Office PowerPoint</Application>
  <PresentationFormat>Custom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Romans 13:11-14</vt:lpstr>
      <vt:lpstr>PowerPoint Presentation</vt:lpstr>
      <vt:lpstr>Romans 14:1-3</vt:lpstr>
      <vt:lpstr>Romans 14:4-6</vt:lpstr>
      <vt:lpstr>Romans 14:7-12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81</cp:revision>
  <dcterms:modified xsi:type="dcterms:W3CDTF">2014-10-05T12:53:59Z</dcterms:modified>
</cp:coreProperties>
</file>