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7"/>
  </p:notesMasterIdLst>
  <p:sldIdLst>
    <p:sldId id="332" r:id="rId3"/>
    <p:sldId id="327" r:id="rId4"/>
    <p:sldId id="330" r:id="rId5"/>
    <p:sldId id="331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63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14:1-3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743200"/>
            <a:ext cx="11277600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who is weak in the faith, but not to disputes over doubtful things.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one believes he may eat all things, but he who is weak eats only vegetables.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not him who eats despise him who does not eat, and let not him who does not eat judge him who eats; for God has received him.</a:t>
            </a: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1244600" y="6019800"/>
            <a:ext cx="109728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that is weak in faith receive ye, yet not for decision of scruples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--- ASV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1244600" y="7086600"/>
            <a:ext cx="11277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accept the one who is weak in faith, 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purpose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passing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judgment on his opinions.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--- NASB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244600" y="8153400"/>
            <a:ext cx="109728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the one who is weak in faith, welcome him, but not to quarrel over opinions.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--- ESV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14:4-6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971800"/>
            <a:ext cx="115062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are you to judge another’s servant? To his own master he stands or falls. Indeed, he will be made to stand, for God is able to make him stand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 esteems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another; another esteems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day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alike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Let each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fully convinced in his own mind.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observes the day, observes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the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Lord; and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does not observe the day, to the Lord he does not observe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 who eats, eats to the Lord, for he gives God thanks; and he who does not eat, to the Lord he does not eat, and gives God thanks.</a:t>
            </a:r>
          </a:p>
          <a:p>
            <a:pPr algn="l">
              <a:lnSpc>
                <a:spcPct val="90000"/>
              </a:lnSpc>
            </a:pPr>
            <a:endParaRPr lang="en-US" sz="3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2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194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none of us lives to himself, and no one dies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himself.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we live, we live to the Lord; and if we die, we die to the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Lord. Therefore,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Lord’s.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to this end Christ died and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lived again, that He might be Lord of both the dead and the living.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why do you judge your brother? Or why do you show contempt for your brother? For we shall all stand before the judgment seat of Christ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it is written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live, says the L</a:t>
            </a:r>
            <a:r>
              <a:rPr lang="en-US" sz="37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knee shall bow to Me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tongue shall confess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 each of us shall give account of himself to 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9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23166</TotalTime>
  <Words>14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PowerPoint Presentation</vt:lpstr>
      <vt:lpstr>Romans 14:1-3</vt:lpstr>
      <vt:lpstr>Romans 14:4-6</vt:lpstr>
      <vt:lpstr>Romans 14:7-12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82</cp:revision>
  <dcterms:modified xsi:type="dcterms:W3CDTF">2014-10-12T13:23:04Z</dcterms:modified>
</cp:coreProperties>
</file>