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48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/>
            </a:pPr>
            <a:fld id="{3465CED5-7464-4490-BE2F-0AD574FCD742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uFillTx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uFillTx/>
                <a:latin typeface="+mn-lt"/>
              </a:defRPr>
            </a:lvl1pPr>
          </a:lstStyle>
          <a:p>
            <a:pPr>
              <a:defRPr/>
            </a:pPr>
            <a:fld id="{3287788F-CF68-4451-9926-BBE0AF79A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uFillTx/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86ECE9D-D68C-4660-B8D1-9678A6314F9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F89103-3CBC-4D22-99B6-42BDEA81ED8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AA500A91-3765-473C-A0E2-BADA97D63A82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4011904A-329D-44CF-B53F-A21176A2C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53747-E0FF-4646-85CB-2E5B8CE074D2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809DD-D6DF-4710-86F8-7BD01794C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EDC0A-9F67-4661-B91E-13E5D26860D2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3E388-053E-4B30-A8FD-7A33C386C3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B7088-FFC5-4F4F-A92B-C7243772B253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39778-0F13-4770-9E3C-495857250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DF546-B115-472E-86F9-5AE14BF35B91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AA729-48C2-45B4-9AF9-C516EF6A8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ABD1A-B674-4C0A-BD80-9F882A1A6885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00AA0-D1CE-4CC2-A286-20181093D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62639-A098-4C7A-BC2A-1D3D49367B7A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70EDC-069D-4167-A189-52BB6A8D2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D089D-E00C-46C8-9E4D-075B1876F291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A40C8-E5B6-4614-A16C-E749E8DCF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2CA4B-6B39-44B7-9102-173254D32013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42B36-8C5F-4E55-ABCF-40BA4755C9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BDAEA-7ED3-48BD-B30E-BD6347639399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B0580-0E08-408E-9EE7-CCB75799E2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57678-86C4-4DAE-A046-0B0494BF7213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0692A-3A02-4671-8103-0B1BC9CAF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B0548123-6A61-4179-94D1-BE0CDA1A68A0}" type="datetimeFigureOut">
              <a:rPr lang="en-US"/>
              <a:pPr>
                <a:defRPr/>
              </a:pPr>
              <a:t>11/23/2014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</a:defRPr>
            </a:lvl1pPr>
          </a:lstStyle>
          <a:p>
            <a:pPr>
              <a:defRPr/>
            </a:pPr>
            <a:fld id="{C1CCF156-4C88-493C-8AE8-74E53BAC5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9" r:id="rId8"/>
    <p:sldLayoutId id="2147483710" r:id="rId9"/>
    <p:sldLayoutId id="2147483701" r:id="rId10"/>
    <p:sldLayoutId id="2147483700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John+21:25&amp;version=NKJ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romans+1:16&amp;version=NKJ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4"/>
          <p:cNvSpPr>
            <a:spLocks noGrp="1"/>
          </p:cNvSpPr>
          <p:nvPr>
            <p:ph type="ctrTitle"/>
          </p:nvPr>
        </p:nvSpPr>
        <p:spPr>
          <a:xfrm>
            <a:off x="642938" y="811213"/>
            <a:ext cx="7772400" cy="1470025"/>
          </a:xfrm>
        </p:spPr>
        <p:txBody>
          <a:bodyPr/>
          <a:lstStyle/>
          <a:p>
            <a:r>
              <a:rPr lang="en-US" smtClean="0"/>
              <a:t>Labored in the Lord</a:t>
            </a:r>
          </a:p>
        </p:txBody>
      </p:sp>
      <p:sp>
        <p:nvSpPr>
          <p:cNvPr id="14338" name="Subtitle 5"/>
          <p:cNvSpPr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r>
              <a:rPr lang="en-US" smtClean="0"/>
              <a:t>Romans 16</a:t>
            </a:r>
          </a:p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042988" y="685800"/>
            <a:ext cx="7024687" cy="990600"/>
          </a:xfrm>
        </p:spPr>
        <p:txBody>
          <a:bodyPr/>
          <a:lstStyle/>
          <a:p>
            <a:r>
              <a:rPr lang="en-US" smtClean="0"/>
              <a:t>Hebrews 11 Faithful 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682750"/>
            <a:ext cx="8229600" cy="5124450"/>
          </a:xfrm>
        </p:spPr>
        <p:txBody>
          <a:bodyPr/>
          <a:lstStyle/>
          <a:p>
            <a:r>
              <a:rPr lang="en-US" sz="2800" smtClean="0">
                <a:latin typeface="Calibri" pitchFamily="34" charset="0"/>
              </a:rPr>
              <a:t>Abel</a:t>
            </a:r>
          </a:p>
          <a:p>
            <a:r>
              <a:rPr lang="en-US" sz="2800" smtClean="0">
                <a:latin typeface="Calibri" pitchFamily="34" charset="0"/>
              </a:rPr>
              <a:t>Enoch</a:t>
            </a:r>
          </a:p>
          <a:p>
            <a:r>
              <a:rPr lang="en-US" sz="2800" smtClean="0">
                <a:latin typeface="Calibri" pitchFamily="34" charset="0"/>
              </a:rPr>
              <a:t>Noah</a:t>
            </a:r>
          </a:p>
          <a:p>
            <a:r>
              <a:rPr lang="en-US" sz="2800" smtClean="0">
                <a:latin typeface="Calibri" pitchFamily="34" charset="0"/>
              </a:rPr>
              <a:t>Abraham</a:t>
            </a:r>
          </a:p>
          <a:p>
            <a:r>
              <a:rPr lang="en-US" sz="2800" smtClean="0">
                <a:latin typeface="Calibri" pitchFamily="34" charset="0"/>
              </a:rPr>
              <a:t>Sarah</a:t>
            </a:r>
          </a:p>
          <a:p>
            <a:r>
              <a:rPr lang="en-US" sz="2800" smtClean="0">
                <a:latin typeface="Calibri" pitchFamily="34" charset="0"/>
              </a:rPr>
              <a:t>Jacob</a:t>
            </a:r>
          </a:p>
          <a:p>
            <a:r>
              <a:rPr lang="en-US" sz="2800" smtClean="0">
                <a:latin typeface="Calibri" pitchFamily="34" charset="0"/>
              </a:rPr>
              <a:t>Joseph</a:t>
            </a:r>
          </a:p>
          <a:p>
            <a:r>
              <a:rPr lang="en-US" sz="2800" smtClean="0">
                <a:latin typeface="Calibri" pitchFamily="34" charset="0"/>
              </a:rPr>
              <a:t>Moses</a:t>
            </a:r>
          </a:p>
          <a:p>
            <a:endParaRPr lang="en-US" sz="2800" smtClean="0">
              <a:latin typeface="Calibri" pitchFamily="34" charset="0"/>
            </a:endParaRPr>
          </a:p>
          <a:p>
            <a:endParaRPr lang="en-US" sz="2800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hlinkClick r:id="rId2"/>
              </a:rPr>
              <a:t>John 21:25</a:t>
            </a:r>
            <a:endParaRPr lang="en-US" b="1" smtClean="0"/>
          </a:p>
          <a:p>
            <a:r>
              <a:rPr lang="en-US" smtClean="0"/>
              <a:t>And there are also many other things that Jesus did, which if they were written one by one, I suppose that even the </a:t>
            </a:r>
            <a:r>
              <a:rPr lang="en-US" b="1" smtClean="0"/>
              <a:t>world</a:t>
            </a:r>
            <a:r>
              <a:rPr lang="en-US" smtClean="0"/>
              <a:t> itself could </a:t>
            </a:r>
            <a:r>
              <a:rPr lang="en-US" b="1" smtClean="0"/>
              <a:t>not</a:t>
            </a:r>
            <a:r>
              <a:rPr lang="en-US" smtClean="0"/>
              <a:t> </a:t>
            </a:r>
            <a:r>
              <a:rPr lang="en-US" b="1" smtClean="0"/>
              <a:t>contain</a:t>
            </a:r>
            <a:r>
              <a:rPr lang="en-US" smtClean="0"/>
              <a:t> the books that </a:t>
            </a:r>
            <a:r>
              <a:rPr lang="en-US" b="1" smtClean="0"/>
              <a:t>would</a:t>
            </a:r>
            <a:r>
              <a:rPr lang="en-US" smtClean="0"/>
              <a:t> be written.</a:t>
            </a:r>
          </a:p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4294967294"/>
          <p:cNvSpPr>
            <a:spLocks noGrp="1"/>
          </p:cNvSpPr>
          <p:nvPr>
            <p:ph type="title"/>
          </p:nvPr>
        </p:nvSpPr>
        <p:spPr>
          <a:xfrm>
            <a:off x="1042988" y="762000"/>
            <a:ext cx="7024687" cy="838200"/>
          </a:xfrm>
        </p:spPr>
        <p:txBody>
          <a:bodyPr/>
          <a:lstStyle/>
          <a:p>
            <a:r>
              <a:rPr lang="en-US" smtClean="0"/>
              <a:t>Romans 16 Faithful</a:t>
            </a:r>
          </a:p>
        </p:txBody>
      </p:sp>
      <p:sp>
        <p:nvSpPr>
          <p:cNvPr id="3" name=" 2"/>
          <p:cNvSpPr>
            <a:spLocks noGrp="1"/>
          </p:cNvSpPr>
          <p:nvPr>
            <p:ph idx="1"/>
          </p:nvPr>
        </p:nvSpPr>
        <p:spPr>
          <a:xfrm>
            <a:off x="533400" y="1828800"/>
            <a:ext cx="7783513" cy="4535488"/>
          </a:xfrm>
        </p:spPr>
        <p:txBody>
          <a:bodyPr rtlCol="0">
            <a:normAutofit lnSpcReduction="1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sz="2600" dirty="0">
                <a:latin typeface="Calibri" charset="0"/>
              </a:rPr>
              <a:t>Phoebe </a:t>
            </a:r>
            <a:r>
              <a:rPr sz="2600" i="1" dirty="0">
                <a:latin typeface="Calibri" charset="0"/>
              </a:rPr>
              <a:t>                   </a:t>
            </a:r>
            <a:r>
              <a:rPr sz="2600" i="1" dirty="0" err="1">
                <a:latin typeface="Calibri" charset="0"/>
              </a:rPr>
              <a:t>Amphias</a:t>
            </a:r>
            <a:r>
              <a:rPr sz="2600" i="1" dirty="0">
                <a:latin typeface="Calibri" charset="0"/>
              </a:rPr>
              <a:t>              Rufus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sz="2600" i="1" dirty="0">
                <a:latin typeface="Calibri" charset="0"/>
              </a:rPr>
              <a:t>Priscilla                    </a:t>
            </a:r>
            <a:r>
              <a:rPr sz="2600" i="1" dirty="0" err="1">
                <a:latin typeface="Calibri" charset="0"/>
              </a:rPr>
              <a:t>Urbanus</a:t>
            </a:r>
            <a:r>
              <a:rPr sz="2600" i="1" dirty="0">
                <a:latin typeface="Calibri" charset="0"/>
              </a:rPr>
              <a:t>               </a:t>
            </a:r>
            <a:r>
              <a:rPr sz="2600" i="1" dirty="0" err="1">
                <a:latin typeface="Calibri" charset="0"/>
              </a:rPr>
              <a:t>Asyncritus</a:t>
            </a:r>
            <a:endParaRPr sz="2600" i="1" dirty="0">
              <a:latin typeface="Calibri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sz="2600" i="1" dirty="0">
                <a:latin typeface="Calibri" charset="0"/>
              </a:rPr>
              <a:t>Aquila                       </a:t>
            </a:r>
            <a:r>
              <a:rPr sz="2600" i="1" dirty="0" err="1">
                <a:latin typeface="Calibri" charset="0"/>
              </a:rPr>
              <a:t>Stachys</a:t>
            </a:r>
            <a:r>
              <a:rPr sz="2600" i="1" dirty="0">
                <a:latin typeface="Calibri" charset="0"/>
              </a:rPr>
              <a:t>                </a:t>
            </a:r>
            <a:r>
              <a:rPr sz="2600" i="1" dirty="0" err="1">
                <a:latin typeface="Calibri" charset="0"/>
              </a:rPr>
              <a:t>Phlegon</a:t>
            </a:r>
            <a:endParaRPr sz="2600" i="1" dirty="0">
              <a:latin typeface="Calibri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sz="2600" i="1" dirty="0" err="1">
                <a:latin typeface="Calibri" charset="0"/>
              </a:rPr>
              <a:t>Epaenetus</a:t>
            </a:r>
            <a:r>
              <a:rPr sz="2600" i="1" dirty="0">
                <a:latin typeface="Calibri" charset="0"/>
              </a:rPr>
              <a:t>                Apelles                </a:t>
            </a:r>
            <a:r>
              <a:rPr sz="2600" i="1" dirty="0" err="1">
                <a:latin typeface="Calibri" charset="0"/>
              </a:rPr>
              <a:t>Hermas</a:t>
            </a:r>
            <a:endParaRPr sz="2600" i="1" dirty="0">
              <a:latin typeface="Calibri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sz="2600" i="1" dirty="0">
                <a:latin typeface="Calibri" charset="0"/>
              </a:rPr>
              <a:t>Mary                          </a:t>
            </a:r>
            <a:r>
              <a:rPr sz="2600" i="1" dirty="0" err="1">
                <a:latin typeface="Calibri" charset="0"/>
              </a:rPr>
              <a:t>Aristobulus</a:t>
            </a:r>
            <a:r>
              <a:rPr sz="2600" i="1" dirty="0">
                <a:latin typeface="Calibri" charset="0"/>
              </a:rPr>
              <a:t>         </a:t>
            </a:r>
            <a:r>
              <a:rPr sz="2600" i="1" dirty="0" err="1">
                <a:latin typeface="Calibri" charset="0"/>
              </a:rPr>
              <a:t>Patrobas</a:t>
            </a:r>
            <a:endParaRPr sz="2600" i="1" dirty="0">
              <a:latin typeface="Calibri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sz="2600" i="1" dirty="0">
                <a:latin typeface="Calibri" charset="0"/>
              </a:rPr>
              <a:t>Andronicus                </a:t>
            </a:r>
            <a:r>
              <a:rPr sz="2600" i="1" dirty="0" err="1">
                <a:latin typeface="Calibri" charset="0"/>
              </a:rPr>
              <a:t>Herodion</a:t>
            </a:r>
            <a:r>
              <a:rPr sz="2600" i="1" dirty="0">
                <a:latin typeface="Calibri" charset="0"/>
              </a:rPr>
              <a:t>            </a:t>
            </a:r>
            <a:r>
              <a:rPr sz="2600" i="1" dirty="0" err="1">
                <a:latin typeface="Calibri" charset="0"/>
              </a:rPr>
              <a:t>Hermas</a:t>
            </a:r>
            <a:endParaRPr sz="2600" i="1" dirty="0">
              <a:latin typeface="Calibri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sz="2600" i="1" dirty="0" err="1">
                <a:latin typeface="Calibri" charset="0"/>
              </a:rPr>
              <a:t>Junia</a:t>
            </a:r>
            <a:r>
              <a:rPr sz="2600" i="1" dirty="0">
                <a:latin typeface="Calibri" charset="0"/>
              </a:rPr>
              <a:t>                            Narcissus            </a:t>
            </a:r>
            <a:r>
              <a:rPr sz="2600" i="1" dirty="0" err="1">
                <a:latin typeface="Calibri" charset="0"/>
              </a:rPr>
              <a:t>Philologus</a:t>
            </a:r>
            <a:endParaRPr sz="2600" i="1" dirty="0">
              <a:latin typeface="Calibri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sz="2600" i="1" dirty="0" err="1">
                <a:latin typeface="Calibri" charset="0"/>
              </a:rPr>
              <a:t>Amphias</a:t>
            </a:r>
            <a:r>
              <a:rPr sz="2600" i="1" dirty="0">
                <a:latin typeface="Calibri" charset="0"/>
              </a:rPr>
              <a:t>                      </a:t>
            </a:r>
            <a:r>
              <a:rPr sz="2600" i="1" dirty="0" err="1">
                <a:latin typeface="Calibri" charset="0"/>
              </a:rPr>
              <a:t>Tryphena</a:t>
            </a:r>
            <a:r>
              <a:rPr sz="2600" i="1" dirty="0">
                <a:latin typeface="Calibri" charset="0"/>
              </a:rPr>
              <a:t>            Julia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sz="2600" i="1" dirty="0" err="1">
                <a:latin typeface="Calibri" charset="0"/>
              </a:rPr>
              <a:t>Urbanus</a:t>
            </a:r>
            <a:r>
              <a:rPr sz="2600" i="1" dirty="0">
                <a:latin typeface="Calibri" charset="0"/>
              </a:rPr>
              <a:t>                       </a:t>
            </a:r>
            <a:r>
              <a:rPr sz="2600" i="1" dirty="0" err="1">
                <a:latin typeface="Calibri" charset="0"/>
              </a:rPr>
              <a:t>Tryphosa</a:t>
            </a:r>
            <a:r>
              <a:rPr sz="2600" i="1" dirty="0">
                <a:latin typeface="Calibri" charset="0"/>
              </a:rPr>
              <a:t>            </a:t>
            </a:r>
            <a:r>
              <a:rPr sz="2600" i="1" dirty="0" err="1">
                <a:latin typeface="Calibri" charset="0"/>
              </a:rPr>
              <a:t>Nereus</a:t>
            </a:r>
            <a:endParaRPr sz="2600" i="1" dirty="0">
              <a:latin typeface="Calibri" charset="0"/>
            </a:endParaRPr>
          </a:p>
          <a:p>
            <a:pPr indent="-274320" fontAlgn="auto">
              <a:spcAft>
                <a:spcPts val="0"/>
              </a:spcAft>
              <a:defRPr/>
            </a:pPr>
            <a:r>
              <a:rPr sz="2600" i="1" dirty="0" err="1">
                <a:latin typeface="Calibri" charset="0"/>
              </a:rPr>
              <a:t>Stachys</a:t>
            </a:r>
            <a:r>
              <a:rPr sz="2600" i="1" dirty="0">
                <a:latin typeface="Calibri" charset="0"/>
              </a:rPr>
              <a:t>                         Persis                  </a:t>
            </a:r>
            <a:r>
              <a:rPr sz="2600" i="1" dirty="0" err="1">
                <a:latin typeface="Calibri" charset="0"/>
              </a:rPr>
              <a:t>Olympas</a:t>
            </a:r>
            <a:endParaRPr sz="2600" i="1" u="sng" dirty="0">
              <a:latin typeface="Calibri" charset="0"/>
            </a:endParaRPr>
          </a:p>
          <a:p>
            <a:pPr indent="-274320" fontAlgn="auto">
              <a:spcAft>
                <a:spcPts val="0"/>
              </a:spcAft>
              <a:defRPr/>
            </a:pPr>
            <a:endParaRPr sz="2600" u="sng" dirty="0">
              <a:latin typeface="Calibri" charset="0"/>
            </a:endParaRPr>
          </a:p>
          <a:p>
            <a:pPr indent="-274320" fontAlgn="auto">
              <a:spcAft>
                <a:spcPts val="0"/>
              </a:spcAft>
              <a:defRPr/>
            </a:pPr>
            <a:endParaRPr sz="2600" u="sng" dirty="0">
              <a:latin typeface="Calibri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ontent Placeholder 4294967294"/>
          <p:cNvSpPr>
            <a:spLocks noGrp="1"/>
          </p:cNvSpPr>
          <p:nvPr>
            <p:ph type="title"/>
          </p:nvPr>
        </p:nvSpPr>
        <p:spPr>
          <a:xfrm>
            <a:off x="1042988" y="685800"/>
            <a:ext cx="7024687" cy="990600"/>
          </a:xfrm>
        </p:spPr>
        <p:txBody>
          <a:bodyPr/>
          <a:lstStyle/>
          <a:p>
            <a:r>
              <a:rPr lang="en-US" smtClean="0"/>
              <a:t>Why are they mentioned?</a:t>
            </a:r>
          </a:p>
        </p:txBody>
      </p:sp>
      <p:sp>
        <p:nvSpPr>
          <p:cNvPr id="20482" name=" 2"/>
          <p:cNvSpPr>
            <a:spLocks noGrp="1"/>
          </p:cNvSpPr>
          <p:nvPr>
            <p:ph idx="1"/>
          </p:nvPr>
        </p:nvSpPr>
        <p:spPr>
          <a:xfrm>
            <a:off x="1042988" y="1981200"/>
            <a:ext cx="6777037" cy="3962400"/>
          </a:xfrm>
        </p:spPr>
        <p:txBody>
          <a:bodyPr/>
          <a:lstStyle/>
          <a:p>
            <a:r>
              <a:rPr lang="en-US" smtClean="0"/>
              <a:t>Risked their Necks</a:t>
            </a:r>
          </a:p>
          <a:p>
            <a:r>
              <a:rPr lang="en-US" smtClean="0"/>
              <a:t>Labored with us</a:t>
            </a:r>
          </a:p>
          <a:p>
            <a:r>
              <a:rPr lang="en-US" smtClean="0"/>
              <a:t>Fellow prisoners</a:t>
            </a:r>
          </a:p>
          <a:p>
            <a:r>
              <a:rPr lang="en-US" smtClean="0"/>
              <a:t>My Beloved</a:t>
            </a:r>
          </a:p>
          <a:p>
            <a:r>
              <a:rPr lang="en-US" smtClean="0"/>
              <a:t>Fellow workers</a:t>
            </a:r>
          </a:p>
          <a:p>
            <a:r>
              <a:rPr lang="en-US" smtClean="0"/>
              <a:t>Labored with us</a:t>
            </a:r>
          </a:p>
          <a:p>
            <a:r>
              <a:rPr lang="en-US" smtClean="0"/>
              <a:t>Labored much with us</a:t>
            </a:r>
          </a:p>
          <a:p>
            <a:r>
              <a:rPr lang="en-US" smtClean="0"/>
              <a:t>Chosen in the Lord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Romans 1:16</a:t>
            </a:r>
          </a:p>
          <a:p>
            <a:r>
              <a:rPr lang="en-US" b="1" baseline="30000" smtClean="0"/>
              <a:t>16 </a:t>
            </a:r>
            <a:r>
              <a:rPr lang="en-US" smtClean="0"/>
              <a:t>For I am not ashamed of the gospel of Christ,</a:t>
            </a:r>
            <a:r>
              <a:rPr lang="en-US" baseline="30000" smtClean="0"/>
              <a:t>[</a:t>
            </a:r>
            <a:r>
              <a:rPr lang="en-US" baseline="30000" smtClean="0">
                <a:hlinkClick r:id="rId2" tooltip="See footnote a"/>
              </a:rPr>
              <a:t>a</a:t>
            </a:r>
            <a:r>
              <a:rPr lang="en-US" baseline="30000" smtClean="0"/>
              <a:t>]</a:t>
            </a:r>
            <a:r>
              <a:rPr lang="en-US" smtClean="0"/>
              <a:t> for it is the power of God to salvation for everyone who believes, for the Jew first and also for the Greek.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1042988" y="1143000"/>
            <a:ext cx="7024687" cy="1143000"/>
          </a:xfrm>
        </p:spPr>
        <p:txBody>
          <a:bodyPr/>
          <a:lstStyle/>
          <a:p>
            <a:r>
              <a:rPr lang="en-US" sz="3600" smtClean="0"/>
              <a:t>What could we do to be on the list?</a:t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</TotalTime>
  <Words>160</Words>
  <Application>Microsoft Office PowerPoint</Application>
  <PresentationFormat>On-screen Show (4:3)</PresentationFormat>
  <Paragraphs>38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Century Gothic</vt:lpstr>
      <vt:lpstr>Arial</vt:lpstr>
      <vt:lpstr>Wingdings 2</vt:lpstr>
      <vt:lpstr>Calibri</vt:lpstr>
      <vt:lpstr>Austin</vt:lpstr>
      <vt:lpstr>Austin</vt:lpstr>
      <vt:lpstr>Austin</vt:lpstr>
      <vt:lpstr>Austin</vt:lpstr>
      <vt:lpstr>Labored in the Lord</vt:lpstr>
      <vt:lpstr>Hebrews 11 Faithful </vt:lpstr>
      <vt:lpstr>Slide 3</vt:lpstr>
      <vt:lpstr>Romans 16 Faithful</vt:lpstr>
      <vt:lpstr>Why are they mentioned?</vt:lpstr>
      <vt:lpstr>Slide 6</vt:lpstr>
      <vt:lpstr>What could we do to be on the list?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Labored in the Lord</dc:title>
  <dc:creator>owner</dc:creator>
  <cp:lastModifiedBy>Randy Garrett</cp:lastModifiedBy>
  <cp:revision>5</cp:revision>
  <dcterms:created xsi:type="dcterms:W3CDTF">2012-03-20T13:20:32Z</dcterms:created>
  <dcterms:modified xsi:type="dcterms:W3CDTF">2014-11-23T14:44:05Z</dcterms:modified>
</cp:coreProperties>
</file>