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5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4C00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DD864A-08D9-4943-BC28-1ED28CBFB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DF3C0-74B6-4020-9500-B09FC8A01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F7E38-A40B-4E95-963E-1AF19A3D5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7CFB-DB7C-4C1C-A44F-5255A7C6C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0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E831-D87C-437A-9A37-A905E0EB58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14-20DD-4957-9A22-7B89380F42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8D21A-79FB-4E35-89BC-6CACBF4D8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8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916FD-2891-4E41-8753-388F4DCCC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7450E-AAE3-4003-8D82-2BE88E73C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5A811-010B-4D0E-AE52-52DB407C1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2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8F74-99EF-4676-8E6B-FEDA98666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3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0">
          <a:gsLst>
            <a:gs pos="67000">
              <a:srgbClr val="4C0000"/>
            </a:gs>
            <a:gs pos="0">
              <a:srgbClr val="000000"/>
            </a:gs>
            <a:gs pos="100000">
              <a:srgbClr val="80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718E6B-FA8E-4868-9B94-82A5E9BA830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8382000" cy="2133600"/>
          </a:xfrm>
        </p:spPr>
        <p:txBody>
          <a:bodyPr anchor="ctr"/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Evil Companions That Corrupt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sz="4800" b="1" i="1" dirty="0" smtClean="0"/>
              <a:t>1</a:t>
            </a:r>
            <a:r>
              <a:rPr lang="en-US" sz="4800" b="1" i="1" baseline="30000" dirty="0" smtClean="0"/>
              <a:t>st</a:t>
            </a:r>
            <a:r>
              <a:rPr lang="en-US" sz="4800" b="1" i="1" dirty="0" smtClean="0"/>
              <a:t> Corinthians 15:33-34</a:t>
            </a:r>
            <a:endParaRPr lang="en-US" sz="4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1</a:t>
            </a:r>
            <a:r>
              <a:rPr lang="en-US" sz="54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5400" b="1" dirty="0" smtClean="0">
                <a:solidFill>
                  <a:srgbClr val="FFFF00"/>
                </a:solidFill>
              </a:rPr>
              <a:t> Corinthians 15:33-34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14964"/>
            <a:ext cx="7924800" cy="2961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4000" b="1" baseline="30000" dirty="0"/>
              <a:t>33 </a:t>
            </a:r>
            <a:r>
              <a:rPr lang="en-US" sz="4000" dirty="0"/>
              <a:t>Do not be deceived: “Evil company corrupts good habits.” </a:t>
            </a:r>
            <a:r>
              <a:rPr lang="en-US" sz="4000" b="1" baseline="30000" dirty="0"/>
              <a:t>34 </a:t>
            </a:r>
            <a:r>
              <a:rPr lang="en-US" sz="4000" dirty="0"/>
              <a:t>Awake to righteousness, and do not sin; for some do not have the knowledge of God. I speak </a:t>
            </a:r>
            <a:r>
              <a:rPr lang="en-US" sz="4000" i="1" dirty="0"/>
              <a:t>this</a:t>
            </a:r>
            <a:r>
              <a:rPr lang="en-US" sz="4000" dirty="0"/>
              <a:t> to your </a:t>
            </a:r>
            <a:r>
              <a:rPr lang="en-US" sz="4000" dirty="0" smtClean="0"/>
              <a:t>shame.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274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Evil Companions That Corrupt</a:t>
            </a:r>
            <a:endParaRPr lang="en-US" sz="42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20000"/>
            </a:pPr>
            <a:r>
              <a:rPr lang="en-US" sz="3000" b="1" dirty="0" smtClean="0">
                <a:solidFill>
                  <a:srgbClr val="66FFFF"/>
                </a:solidFill>
              </a:rPr>
              <a:t>Evil Friendships</a:t>
            </a: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Exodus </a:t>
            </a:r>
            <a:r>
              <a:rPr lang="en-US" sz="2700" b="1" i="1" dirty="0" smtClean="0">
                <a:solidFill>
                  <a:srgbClr val="FFFF00"/>
                </a:solidFill>
              </a:rPr>
              <a:t>23:2</a:t>
            </a:r>
            <a:r>
              <a:rPr lang="en-US" sz="2700" dirty="0" smtClean="0">
                <a:solidFill>
                  <a:srgbClr val="FFFF00"/>
                </a:solidFill>
              </a:rPr>
              <a:t>	 </a:t>
            </a:r>
            <a:r>
              <a:rPr lang="en-US" sz="2700" dirty="0" smtClean="0"/>
              <a:t>Not to follow crowd to do evil</a:t>
            </a:r>
            <a:endParaRPr lang="en-US" sz="2700" dirty="0" smtClean="0"/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Proverbs </a:t>
            </a:r>
            <a:r>
              <a:rPr lang="en-US" sz="2700" b="1" i="1" dirty="0" smtClean="0">
                <a:solidFill>
                  <a:srgbClr val="FFFF00"/>
                </a:solidFill>
              </a:rPr>
              <a:t>4:14-15  </a:t>
            </a:r>
            <a:r>
              <a:rPr lang="en-US" sz="2700" dirty="0" smtClean="0"/>
              <a:t>Not walk in path of evil</a:t>
            </a:r>
            <a:r>
              <a:rPr lang="en-US" sz="1600" dirty="0" smtClean="0"/>
              <a:t> </a:t>
            </a:r>
            <a:r>
              <a:rPr lang="en-US" sz="2700" dirty="0" smtClean="0"/>
              <a:t>-</a:t>
            </a:r>
            <a:r>
              <a:rPr lang="en-US" sz="1800" dirty="0" smtClean="0"/>
              <a:t> </a:t>
            </a:r>
            <a:r>
              <a:rPr lang="en-US" sz="2700" dirty="0" smtClean="0"/>
              <a:t>a</a:t>
            </a:r>
            <a:r>
              <a:rPr lang="en-US" sz="2700" dirty="0" smtClean="0"/>
              <a:t>void</a:t>
            </a:r>
            <a:r>
              <a:rPr lang="en-US" sz="2700" dirty="0" smtClean="0"/>
              <a:t> &amp; go on</a:t>
            </a:r>
            <a:r>
              <a:rPr lang="en-US" sz="2700" dirty="0" smtClean="0"/>
              <a:t> </a:t>
            </a:r>
            <a:endParaRPr lang="en-US" sz="2700" dirty="0" smtClean="0">
              <a:solidFill>
                <a:srgbClr val="FFFF00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Proverbs </a:t>
            </a:r>
            <a:r>
              <a:rPr lang="en-US" sz="2700" b="1" i="1" dirty="0" smtClean="0">
                <a:solidFill>
                  <a:srgbClr val="FFFF00"/>
                </a:solidFill>
              </a:rPr>
              <a:t>24:1</a:t>
            </a:r>
            <a:r>
              <a:rPr lang="en-US" sz="2000" b="1" i="1" dirty="0" smtClean="0">
                <a:solidFill>
                  <a:srgbClr val="FFFF00"/>
                </a:solidFill>
              </a:rPr>
              <a:t>  </a:t>
            </a:r>
            <a:r>
              <a:rPr lang="en-US" sz="2700" dirty="0" smtClean="0"/>
              <a:t>Don’t envy</a:t>
            </a:r>
            <a:r>
              <a:rPr lang="en-US" sz="1800" dirty="0" smtClean="0"/>
              <a:t> </a:t>
            </a:r>
            <a:r>
              <a:rPr lang="en-US" sz="2700" dirty="0" smtClean="0"/>
              <a:t>evil</a:t>
            </a:r>
            <a:r>
              <a:rPr lang="en-US" sz="1800" dirty="0" smtClean="0"/>
              <a:t> </a:t>
            </a:r>
            <a:r>
              <a:rPr lang="en-US" sz="2700" dirty="0" smtClean="0"/>
              <a:t>men</a:t>
            </a:r>
            <a:r>
              <a:rPr lang="en-US" sz="1800" dirty="0" smtClean="0"/>
              <a:t> </a:t>
            </a:r>
            <a:r>
              <a:rPr lang="en-US" sz="2700" dirty="0" smtClean="0"/>
              <a:t>or</a:t>
            </a:r>
            <a:r>
              <a:rPr lang="en-US" sz="1800" dirty="0" smtClean="0"/>
              <a:t> </a:t>
            </a:r>
            <a:r>
              <a:rPr lang="en-US" sz="2700" dirty="0" smtClean="0"/>
              <a:t>desire</a:t>
            </a:r>
            <a:r>
              <a:rPr lang="en-US" sz="1800" dirty="0" smtClean="0"/>
              <a:t> </a:t>
            </a:r>
            <a:r>
              <a:rPr lang="en-US" sz="2700" dirty="0" smtClean="0"/>
              <a:t>to</a:t>
            </a:r>
            <a:r>
              <a:rPr lang="en-US" sz="1800" dirty="0" smtClean="0"/>
              <a:t> </a:t>
            </a:r>
            <a:r>
              <a:rPr lang="en-US" sz="2700" dirty="0" smtClean="0"/>
              <a:t>be</a:t>
            </a:r>
            <a:r>
              <a:rPr lang="en-US" sz="2000" dirty="0" smtClean="0"/>
              <a:t> </a:t>
            </a:r>
            <a:r>
              <a:rPr lang="en-US" sz="2700" dirty="0" smtClean="0"/>
              <a:t>with</a:t>
            </a:r>
            <a:r>
              <a:rPr lang="en-US" sz="2000" dirty="0" smtClean="0"/>
              <a:t> </a:t>
            </a:r>
            <a:r>
              <a:rPr lang="en-US" sz="2700" dirty="0" smtClean="0"/>
              <a:t>them</a:t>
            </a:r>
            <a:endParaRPr lang="en-US" sz="2700" dirty="0" smtClean="0"/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Proverbs </a:t>
            </a:r>
            <a:r>
              <a:rPr lang="en-US" sz="2700" b="1" i="1" dirty="0" smtClean="0">
                <a:solidFill>
                  <a:srgbClr val="FFFF00"/>
                </a:solidFill>
              </a:rPr>
              <a:t>28:4  </a:t>
            </a:r>
            <a:r>
              <a:rPr lang="en-US" sz="2700" dirty="0" smtClean="0"/>
              <a:t>Must not praise, but contend with them</a:t>
            </a:r>
            <a:endParaRPr lang="en-US" sz="2700" dirty="0"/>
          </a:p>
          <a:p>
            <a:pPr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20000"/>
            </a:pPr>
            <a:r>
              <a:rPr lang="en-US" sz="3000" b="1" dirty="0" smtClean="0">
                <a:solidFill>
                  <a:srgbClr val="66FFFF"/>
                </a:solidFill>
              </a:rPr>
              <a:t>Evil Relationships</a:t>
            </a:r>
            <a:endParaRPr lang="en-US" sz="3000" b="1" dirty="0">
              <a:solidFill>
                <a:srgbClr val="66FFFF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1 Kings 11:1-4  </a:t>
            </a:r>
            <a:r>
              <a:rPr lang="en-US" sz="2700" dirty="0" smtClean="0"/>
              <a:t>Solomon &amp; idolatrous wives</a:t>
            </a:r>
            <a:endParaRPr lang="en-US" sz="2700" dirty="0"/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1 Kings 21:25  </a:t>
            </a:r>
            <a:r>
              <a:rPr lang="en-US" sz="2700" b="1" i="1" dirty="0" smtClean="0">
                <a:solidFill>
                  <a:srgbClr val="FFFF00"/>
                </a:solidFill>
              </a:rPr>
              <a:t> </a:t>
            </a:r>
            <a:r>
              <a:rPr lang="en-US" sz="2700" dirty="0" smtClean="0">
                <a:solidFill>
                  <a:srgbClr val="FFFFFF"/>
                </a:solidFill>
              </a:rPr>
              <a:t>Ahab </a:t>
            </a:r>
            <a:r>
              <a:rPr lang="en-US" sz="2700" dirty="0" smtClean="0">
                <a:solidFill>
                  <a:srgbClr val="FFFFFF"/>
                </a:solidFill>
              </a:rPr>
              <a:t>and Jezebel</a:t>
            </a:r>
            <a:endParaRPr lang="en-US" sz="2700" dirty="0">
              <a:solidFill>
                <a:srgbClr val="FFFFFF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1 Samuel 3:13 </a:t>
            </a:r>
            <a:r>
              <a:rPr lang="en-US" sz="2700" b="1" i="1" dirty="0" smtClean="0">
                <a:solidFill>
                  <a:srgbClr val="FFFF00"/>
                </a:solidFill>
              </a:rPr>
              <a:t>  </a:t>
            </a:r>
            <a:r>
              <a:rPr lang="en-US" sz="2700" dirty="0" smtClean="0">
                <a:solidFill>
                  <a:srgbClr val="FFFFFF"/>
                </a:solidFill>
              </a:rPr>
              <a:t>Eli </a:t>
            </a:r>
            <a:r>
              <a:rPr lang="en-US" sz="2700" dirty="0" smtClean="0">
                <a:solidFill>
                  <a:srgbClr val="FFFFFF"/>
                </a:solidFill>
              </a:rPr>
              <a:t>“restrained not” his evil sons</a:t>
            </a:r>
            <a:endParaRPr lang="en-US" sz="2700" dirty="0">
              <a:solidFill>
                <a:srgbClr val="FFFFFF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Joshua 24:14-15</a:t>
            </a:r>
            <a:r>
              <a:rPr lang="en-US" sz="2700" dirty="0" smtClean="0">
                <a:solidFill>
                  <a:srgbClr val="FFFF00"/>
                </a:solidFill>
              </a:rPr>
              <a:t>  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smtClean="0">
                <a:solidFill>
                  <a:srgbClr val="FFFFFF"/>
                </a:solidFill>
              </a:rPr>
              <a:t>Spiritual </a:t>
            </a:r>
            <a:r>
              <a:rPr lang="en-US" sz="2700" dirty="0" smtClean="0">
                <a:solidFill>
                  <a:srgbClr val="FFFFFF"/>
                </a:solidFill>
              </a:rPr>
              <a:t>foundation (</a:t>
            </a:r>
            <a:r>
              <a:rPr lang="en-US" sz="2700" b="1" i="1" dirty="0" smtClean="0">
                <a:solidFill>
                  <a:srgbClr val="FFFF00"/>
                </a:solidFill>
              </a:rPr>
              <a:t>Eph. 5:11-12</a:t>
            </a:r>
            <a:r>
              <a:rPr lang="en-US" sz="2700" dirty="0" smtClean="0">
                <a:solidFill>
                  <a:srgbClr val="FFFFFF"/>
                </a:solidFill>
              </a:rPr>
              <a:t>)</a:t>
            </a:r>
            <a:endParaRPr lang="en-US" sz="2700" dirty="0">
              <a:solidFill>
                <a:srgbClr val="FFFFFF"/>
              </a:solidFill>
            </a:endParaRPr>
          </a:p>
          <a:p>
            <a:pPr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20000"/>
            </a:pPr>
            <a:r>
              <a:rPr lang="en-US" sz="3000" b="1" dirty="0" smtClean="0">
                <a:solidFill>
                  <a:srgbClr val="66FFFF"/>
                </a:solidFill>
              </a:rPr>
              <a:t>Evil Fellowship</a:t>
            </a:r>
            <a:endParaRPr lang="en-US" sz="3000" b="1" dirty="0">
              <a:solidFill>
                <a:srgbClr val="66FFFF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Ephesians </a:t>
            </a:r>
            <a:r>
              <a:rPr lang="en-US" sz="2700" b="1" i="1" dirty="0" smtClean="0">
                <a:solidFill>
                  <a:srgbClr val="FFFF00"/>
                </a:solidFill>
              </a:rPr>
              <a:t>5:11</a:t>
            </a:r>
            <a:r>
              <a:rPr lang="en-US" sz="2700" dirty="0" smtClean="0">
                <a:solidFill>
                  <a:srgbClr val="FFFF00"/>
                </a:solidFill>
              </a:rPr>
              <a:t>     </a:t>
            </a:r>
            <a:r>
              <a:rPr lang="en-US" sz="2700" dirty="0" smtClean="0"/>
              <a:t>Have </a:t>
            </a:r>
            <a:r>
              <a:rPr lang="en-US" sz="2700" b="1" u="sng" cap="small" dirty="0" smtClean="0"/>
              <a:t>no</a:t>
            </a:r>
            <a:r>
              <a:rPr lang="en-US" sz="2700" dirty="0" smtClean="0"/>
              <a:t> fellowship with darkness</a:t>
            </a:r>
            <a:endParaRPr lang="en-US" sz="2700" dirty="0"/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1 Corinthians </a:t>
            </a:r>
            <a:r>
              <a:rPr lang="en-US" sz="2700" b="1" i="1" dirty="0" smtClean="0">
                <a:solidFill>
                  <a:srgbClr val="FFFF00"/>
                </a:solidFill>
              </a:rPr>
              <a:t>5:1-7</a:t>
            </a:r>
            <a:r>
              <a:rPr lang="en-US" sz="2700" dirty="0" smtClean="0">
                <a:solidFill>
                  <a:srgbClr val="FFFF00"/>
                </a:solidFill>
              </a:rPr>
              <a:t>	 </a:t>
            </a:r>
            <a:r>
              <a:rPr lang="en-US" sz="2700" dirty="0" smtClean="0"/>
              <a:t>Withdraw from &amp; keep no company</a:t>
            </a:r>
            <a:endParaRPr lang="en-US" sz="2700" dirty="0"/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2 John </a:t>
            </a:r>
            <a:r>
              <a:rPr lang="en-US" sz="2700" b="1" i="1" dirty="0" smtClean="0">
                <a:solidFill>
                  <a:srgbClr val="FFFF00"/>
                </a:solidFill>
              </a:rPr>
              <a:t>9-11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 smtClean="0">
                <a:solidFill>
                  <a:srgbClr val="FFFF00"/>
                </a:solidFill>
              </a:rPr>
              <a:t>    </a:t>
            </a:r>
            <a:r>
              <a:rPr lang="en-US" sz="2700" dirty="0" smtClean="0"/>
              <a:t>Not with one acting or teaching contrary</a:t>
            </a:r>
            <a:endParaRPr lang="en-US" sz="2700" dirty="0">
              <a:solidFill>
                <a:srgbClr val="FFFF00"/>
              </a:solidFill>
            </a:endParaRPr>
          </a:p>
          <a:p>
            <a:pPr lvl="1">
              <a:lnSpc>
                <a:spcPct val="83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40000"/>
              <a:buFont typeface="Wingdings" charset="2"/>
              <a:buChar char="u"/>
            </a:pPr>
            <a:r>
              <a:rPr lang="en-US" sz="2700" b="1" i="1" dirty="0" smtClean="0">
                <a:solidFill>
                  <a:srgbClr val="FFFF00"/>
                </a:solidFill>
              </a:rPr>
              <a:t>Romans </a:t>
            </a:r>
            <a:r>
              <a:rPr lang="en-US" sz="2700" b="1" i="1" dirty="0" smtClean="0">
                <a:solidFill>
                  <a:srgbClr val="FFFF00"/>
                </a:solidFill>
              </a:rPr>
              <a:t>16:17</a:t>
            </a:r>
            <a:r>
              <a:rPr lang="en-US" sz="2700" dirty="0" smtClean="0">
                <a:solidFill>
                  <a:srgbClr val="FFFF00"/>
                </a:solidFill>
              </a:rPr>
              <a:t>    </a:t>
            </a:r>
            <a:r>
              <a:rPr lang="en-US" sz="2700" dirty="0" smtClean="0"/>
              <a:t>Mark &amp; avoid those contrary to doctrine</a:t>
            </a:r>
            <a:endParaRPr lang="en-US" sz="2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28996</TotalTime>
  <Words>19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Pulse</vt:lpstr>
      <vt:lpstr>Evil Companions That Corrupt</vt:lpstr>
      <vt:lpstr>1st Corinthians 15:33-34</vt:lpstr>
      <vt:lpstr>Evil Companions That Corrupt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21</cp:revision>
  <dcterms:created xsi:type="dcterms:W3CDTF">1999-10-30T20:42:05Z</dcterms:created>
  <dcterms:modified xsi:type="dcterms:W3CDTF">2014-12-21T13:27:28Z</dcterms:modified>
</cp:coreProperties>
</file>