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3219"/>
    <a:srgbClr val="744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5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2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9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3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0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4B3219"/>
            </a:gs>
            <a:gs pos="100000">
              <a:srgbClr val="744D2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00886ABE-6BD6-4D83-8DB1-F6F355DAD85B}" type="datetimeFigureOut">
              <a:rPr lang="en-US" smtClean="0"/>
              <a:t>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7D443ED-3100-4B7B-B92E-C964C0E22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2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1470025"/>
          </a:xfrm>
        </p:spPr>
        <p:txBody>
          <a:bodyPr>
            <a:noAutofit/>
          </a:bodyPr>
          <a:lstStyle/>
          <a:p>
            <a:r>
              <a:rPr lang="en-US" sz="7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 of Shepherds Leadership</a:t>
            </a:r>
            <a:endParaRPr lang="en-US" sz="7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5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5000" b="1" i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Peter 5:1-4</a:t>
            </a:r>
            <a:endParaRPr lang="en-US" sz="5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11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Peter 5:1-4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915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elders who are among you I exhort, I who am a fellow elder and a witness of the sufferings of Christ, and also a partaker of the glory that will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revealed: </a:t>
            </a:r>
            <a:r>
              <a:rPr lang="en-US" sz="32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Shepherd the flock of God which is among you, serving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overseers,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compulsion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willingly, not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dishonest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gain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eagerly;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lords over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those entrusted to you, but being examples to the flock;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when the Chief Shepherd appears, you will receive the crown of glory that does not fade away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77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Proper Leadership of Shepherds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220200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Perspective gained in remembering Christ’s sacrifice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Heb. 2:10-11  </a:t>
            </a:r>
            <a:r>
              <a:rPr lang="en-US" dirty="0" smtClean="0">
                <a:solidFill>
                  <a:schemeClr val="bg1"/>
                </a:solidFill>
              </a:rPr>
              <a:t>Christ’s suffering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sanctified &amp; perfected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1 Pet. 2:18-22; 3:18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Suffering seen as aid to example</a:t>
            </a:r>
            <a:endParaRPr lang="en-US" dirty="0" smtClean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Heb. 12:2  </a:t>
            </a:r>
            <a:r>
              <a:rPr lang="en-US" dirty="0" smtClean="0">
                <a:solidFill>
                  <a:schemeClr val="bg1"/>
                </a:solidFill>
              </a:rPr>
              <a:t>In it, Author &amp; Finisher shows hope of glory</a:t>
            </a:r>
            <a:endParaRPr lang="en-US" b="1" i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Must let God’s will </a:t>
            </a:r>
            <a:r>
              <a:rPr lang="en-US" dirty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uide duties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Heb. 13:7  </a:t>
            </a:r>
            <a:r>
              <a:rPr lang="en-US" dirty="0" smtClean="0">
                <a:solidFill>
                  <a:schemeClr val="bg1"/>
                </a:solidFill>
              </a:rPr>
              <a:t>They speak the word of God &amp; exemplify it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Eph. 6:5-7  </a:t>
            </a:r>
            <a:r>
              <a:rPr lang="en-US" dirty="0" smtClean="0">
                <a:solidFill>
                  <a:schemeClr val="bg1"/>
                </a:solidFill>
              </a:rPr>
              <a:t>Parallel to way bondservants do their work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Psa. 40:8  </a:t>
            </a:r>
            <a:r>
              <a:rPr lang="en-US" dirty="0" smtClean="0">
                <a:solidFill>
                  <a:schemeClr val="bg1"/>
                </a:solidFill>
              </a:rPr>
              <a:t>Delight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do His will... law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written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in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my heart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>
                <a:solidFill>
                  <a:srgbClr val="FFFF00"/>
                </a:solidFill>
              </a:rPr>
              <a:t>Heb.</a:t>
            </a:r>
            <a:r>
              <a:rPr lang="en-US" sz="1600" b="1" i="1" dirty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13:20-21</a:t>
            </a:r>
            <a:r>
              <a:rPr lang="en-US" sz="2000" b="1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Complete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to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every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good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work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by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will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of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God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Must look for eternal rather than temporal reward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Heb. 13:17  </a:t>
            </a:r>
            <a:r>
              <a:rPr lang="en-US" dirty="0" smtClean="0">
                <a:solidFill>
                  <a:schemeClr val="bg1"/>
                </a:solidFill>
              </a:rPr>
              <a:t>Do work knowing will give account for souls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Phil. 4:17-21  </a:t>
            </a:r>
            <a:r>
              <a:rPr lang="en-US" dirty="0" smtClean="0">
                <a:solidFill>
                  <a:schemeClr val="bg1"/>
                </a:solidFill>
              </a:rPr>
              <a:t>Leaders &amp; those led look to eternal destiny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b="1" i="1" dirty="0" smtClean="0">
                <a:solidFill>
                  <a:srgbClr val="FFFF00"/>
                </a:solidFill>
              </a:rPr>
              <a:t>Col. 3:1-4 </a:t>
            </a:r>
            <a:r>
              <a:rPr lang="en-US" dirty="0" smtClean="0">
                <a:solidFill>
                  <a:schemeClr val="bg1"/>
                </a:solidFill>
              </a:rPr>
              <a:t>If raised with Christ, set mind on things above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3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Observations on Obligations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Shepherds have the obligation to lead rightly according to the will of God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Those lead have the obligation to follow when in accord to truth, even if not our favored way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Some questions for those led to ask self: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Am I making it easier or harder to elders to answer for my soul?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Am I learning from their sacrifice or increasing their suffering?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92D05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FF66"/>
                </a:solidFill>
              </a:rPr>
              <a:t>Am growing to meet their example of a yearning for heaven or am I focused on the here &amp; now?</a:t>
            </a: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2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ient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Gradient1</Template>
  <TotalTime>6511</TotalTime>
  <Words>280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Gradient1</vt:lpstr>
      <vt:lpstr>Nature of Shepherds Leadership</vt:lpstr>
      <vt:lpstr>1st Peter 5:1-4</vt:lpstr>
      <vt:lpstr>Proper Leadership of Shepherds</vt:lpstr>
      <vt:lpstr>Observations on Obligations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as Shepherds</dc:title>
  <dc:creator>Harry</dc:creator>
  <cp:lastModifiedBy>Harry</cp:lastModifiedBy>
  <cp:revision>17</cp:revision>
  <dcterms:created xsi:type="dcterms:W3CDTF">2015-01-24T22:22:01Z</dcterms:created>
  <dcterms:modified xsi:type="dcterms:W3CDTF">2015-02-01T13:51:45Z</dcterms:modified>
</cp:coreProperties>
</file>