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60" r:id="rId3"/>
    <p:sldId id="259" r:id="rId4"/>
    <p:sldId id="261" r:id="rId5"/>
    <p:sldId id="258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F7D77-1BCC-B24F-8643-BED497350440}" type="datetimeFigureOut">
              <a:rPr lang="en-US" smtClean="0"/>
              <a:t>5/10/15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E13AA-F2AC-294C-A34B-0DA9C2E94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2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1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6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5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8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6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0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0000FF"/>
            </a:gs>
            <a:gs pos="99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796C4-D4F4-2F4F-82FF-258CF6A2D96D}" type="datetimeFigureOut">
              <a:rPr lang="en-US" smtClean="0"/>
              <a:t>5/10/15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DE0-3B17-984D-9AC2-37E00A04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Trembling at the Word of God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Isaiah 66:1-2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7495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Descriptions of God’s Word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Psalm 19:7-11 – Perfect/Sure/Right/Pure/True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Isaiah 40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:6-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8 – Eternal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Isaiah 55:11 – Effective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Ephesians 5:25-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27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– Sanctifying/Cleansing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Hebrews 4:12 – Living and Powerful, a discerner of the heart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86432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What does God’s Word Accomplish?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Romans 10:17 – Source of Faith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John 12: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47-50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– Judged by the Word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John 8:31-32 – Make us free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 Timothy 3:15-17 – Make us wise unto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salvation/complete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us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James 1:18 – Brings us to God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1 Peter 2:2 – Provides nourishment/growth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1 Peter 1:22-25 –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Rebirth is accomplished through the Word of God</a:t>
            </a:r>
            <a:endParaRPr lang="en-US" dirty="0" smtClean="0">
              <a:solidFill>
                <a:srgbClr val="FFFF00"/>
              </a:solidFill>
              <a:latin typeface="Book Antiqua"/>
              <a:cs typeface="Book Antiqua"/>
            </a:endParaRPr>
          </a:p>
          <a:p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58484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Proper Attitude Toward God’s Word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Romans 1:16 – Not be ashamed of the gospel, realizing the Power in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the Word</a:t>
            </a:r>
            <a:endParaRPr lang="en-US" dirty="0" smtClean="0">
              <a:solidFill>
                <a:srgbClr val="FFFF00"/>
              </a:solidFill>
              <a:latin typeface="Book Antiqua"/>
              <a:cs typeface="Book Antiqua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Acts 17:10-11 – Searched daily to seek truth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 Timothy 2:15 – Must be “rightly divided”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Acts 13:44-49 – Glorify the Word of the Lord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 Corinthians 4:1-2 – Must not be “handled deceitfully”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 Peter 3:16 – Must not be “twisted”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89511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Isaiah 55:6-11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We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must forsake </a:t>
            </a:r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our ways and seek God and His ways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We need to realize that God’s thoughts and ways are supremely greater than ours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God’s Word will always accomplish His will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It will never fail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78086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Nehemiah 8:1-12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The Word of God was read before the people from morning to midday (v. 3)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All the people were attentive (v. 3) and standing (v. 5)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The Word of God was read and explanation was given to aid understanding (v. 8)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The people wept upon hearing the Word of God (v. 9)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37268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Psalm 119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Psalm of praise and glory dedicated to the Word of God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176 verses of descriptions of proper attitude toward the Holy Scriptures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07298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What Do We Do Now?</a:t>
            </a:r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 Timothy 4:2 – Preach/Teach the Word!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Acts 17:11 – Search the Scriptures Daily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Romans 10:17 – Build your Faith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2 Timothy 3:14-17 – Get wise for salvation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1 Peter 2:2 – Take in nourishment for growth</a:t>
            </a:r>
          </a:p>
          <a:p>
            <a:r>
              <a:rPr lang="en-US" dirty="0" smtClean="0">
                <a:solidFill>
                  <a:srgbClr val="FFFF00"/>
                </a:solidFill>
                <a:latin typeface="Book Antiqua"/>
                <a:cs typeface="Book Antiqua"/>
              </a:rPr>
              <a:t>Isaiah 66:1-2 – Never stop trembling at His Word</a:t>
            </a:r>
          </a:p>
          <a:p>
            <a:endParaRPr lang="en-US" dirty="0" smtClean="0">
              <a:solidFill>
                <a:srgbClr val="FFFF00"/>
              </a:solidFill>
              <a:latin typeface="Book Antiqua"/>
              <a:cs typeface="Book Antiqua"/>
            </a:endParaRPr>
          </a:p>
          <a:p>
            <a:endParaRPr lang="en-US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33987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453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Trembling at the Word of God</vt:lpstr>
      <vt:lpstr>Descriptions of God’s Word</vt:lpstr>
      <vt:lpstr>What does God’s Word Accomplish?</vt:lpstr>
      <vt:lpstr>Proper Attitude Toward God’s Word</vt:lpstr>
      <vt:lpstr>Isaiah 55:6-11</vt:lpstr>
      <vt:lpstr>Nehemiah 8:1-12</vt:lpstr>
      <vt:lpstr>Psalm 119</vt:lpstr>
      <vt:lpstr>What Do We Do Now?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Trembling at the Word of God</dc:title>
  <dc:creator>Jordan Finley</dc:creator>
  <cp:lastModifiedBy>Jordan Finley</cp:lastModifiedBy>
  <cp:revision>15</cp:revision>
  <cp:lastPrinted>2015-05-10T12:43:04Z</cp:lastPrinted>
  <dcterms:created xsi:type="dcterms:W3CDTF">2015-05-07T18:14:32Z</dcterms:created>
  <dcterms:modified xsi:type="dcterms:W3CDTF">2015-05-10T12:44:47Z</dcterms:modified>
</cp:coreProperties>
</file>