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  <p:sldMasterId id="2147484740" r:id="rId2"/>
  </p:sldMasterIdLst>
  <p:handoutMasterIdLst>
    <p:handoutMasterId r:id="rId7"/>
  </p:handoutMasterIdLst>
  <p:sldIdLst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DC9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93D53-F8B4-B14A-B3F4-18AF56B1D251}" type="datetimeFigureOut">
              <a:rPr lang="en-US" smtClean="0"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D0AFE-A708-FD45-9441-FC5A3073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7/26/15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7/26/15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2a81888d61dbd08af9155e50cae328_13468175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953"/>
            <a:ext cx="9144000" cy="60900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063" y="1"/>
            <a:ext cx="8902753" cy="1519158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Papyrus"/>
                <a:cs typeface="Papyrus"/>
              </a:rPr>
              <a:t>And The Door Was Shut…</a:t>
            </a:r>
            <a:endParaRPr lang="en-US" sz="5400" dirty="0">
              <a:latin typeface="Papyrus"/>
              <a:cs typeface="Papyrus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63876" y="1519159"/>
            <a:ext cx="2246591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C9E1F"/>
                </a:solidFill>
                <a:latin typeface="Arial Narrow"/>
                <a:cs typeface="Arial Narrow"/>
              </a:rPr>
              <a:t>Matthew 25:1-13</a:t>
            </a:r>
            <a:endParaRPr lang="en-US" sz="2400" dirty="0">
              <a:solidFill>
                <a:srgbClr val="DC9E1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314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small" dirty="0" smtClean="0"/>
              <a:t>The Text In Context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C9E1F"/>
                </a:solidFill>
              </a:rPr>
              <a:t>The Remote Context</a:t>
            </a:r>
          </a:p>
          <a:p>
            <a:pPr lvl="1"/>
            <a:r>
              <a:rPr lang="en-US" sz="2800" dirty="0" smtClean="0"/>
              <a:t>Condemnation of Jewish Nation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(Matt.23)</a:t>
            </a:r>
          </a:p>
          <a:p>
            <a:pPr lvl="1"/>
            <a:r>
              <a:rPr lang="en-US" sz="2800" dirty="0" smtClean="0"/>
              <a:t>Destruction of Jerusalem and signs </a:t>
            </a:r>
            <a:r>
              <a:rPr lang="en-US" sz="2800" dirty="0" smtClean="0">
                <a:solidFill>
                  <a:srgbClr val="F2D9A4"/>
                </a:solidFill>
              </a:rPr>
              <a:t>(Matt.24)</a:t>
            </a:r>
          </a:p>
          <a:p>
            <a:r>
              <a:rPr lang="en-US" sz="3200" dirty="0" smtClean="0">
                <a:solidFill>
                  <a:srgbClr val="DC9E1F"/>
                </a:solidFill>
              </a:rPr>
              <a:t>The Immediate Context</a:t>
            </a:r>
          </a:p>
          <a:p>
            <a:pPr lvl="1"/>
            <a:r>
              <a:rPr lang="en-US" sz="2800" dirty="0" smtClean="0"/>
              <a:t>Second coming without signs </a:t>
            </a:r>
            <a:r>
              <a:rPr lang="en-US" sz="2800" dirty="0" smtClean="0">
                <a:solidFill>
                  <a:srgbClr val="F2D9A4"/>
                </a:solidFill>
              </a:rPr>
              <a:t>(Matt.24:36-51)</a:t>
            </a:r>
          </a:p>
          <a:p>
            <a:pPr lvl="1"/>
            <a:r>
              <a:rPr lang="en-US" sz="2800" dirty="0" smtClean="0"/>
              <a:t>Parables of Preparation</a:t>
            </a:r>
          </a:p>
        </p:txBody>
      </p:sp>
    </p:spTree>
    <p:extLst>
      <p:ext uri="{BB962C8B-B14F-4D97-AF65-F5344CB8AC3E}">
        <p14:creationId xmlns:p14="http://schemas.microsoft.com/office/powerpoint/2010/main" val="22038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small" dirty="0" smtClean="0"/>
              <a:t>The Lesson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 Is Coming Again!</a:t>
            </a:r>
          </a:p>
          <a:p>
            <a:r>
              <a:rPr lang="en-US" sz="3200" dirty="0" smtClean="0"/>
              <a:t>We Do Not and Will Not Know When</a:t>
            </a:r>
          </a:p>
          <a:p>
            <a:r>
              <a:rPr lang="en-US" sz="3200" dirty="0" smtClean="0"/>
              <a:t>We Must “Watch Therefore” – </a:t>
            </a:r>
            <a:r>
              <a:rPr lang="en-US" sz="3200" i="1" dirty="0" smtClean="0"/>
              <a:t>Be Prepared!</a:t>
            </a:r>
          </a:p>
          <a:p>
            <a:r>
              <a:rPr lang="en-US" sz="3200" dirty="0" smtClean="0"/>
              <a:t>We Cannot Borrow What Must Be Bought</a:t>
            </a:r>
          </a:p>
          <a:p>
            <a:r>
              <a:rPr lang="en-US" sz="3200" dirty="0" smtClean="0"/>
              <a:t>The Foolish Maidens’ Failure Was FINAL!</a:t>
            </a:r>
          </a:p>
        </p:txBody>
      </p:sp>
    </p:spTree>
    <p:extLst>
      <p:ext uri="{BB962C8B-B14F-4D97-AF65-F5344CB8AC3E}">
        <p14:creationId xmlns:p14="http://schemas.microsoft.com/office/powerpoint/2010/main" val="153440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2a81888d61dbd08af9155e50cae328_13468175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953"/>
            <a:ext cx="9144000" cy="60900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063" y="1"/>
            <a:ext cx="8902753" cy="1519158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Papyrus"/>
                <a:cs typeface="Papyrus"/>
              </a:rPr>
              <a:t>And The Door Was Shut…</a:t>
            </a:r>
            <a:endParaRPr lang="en-US" sz="5400" dirty="0">
              <a:latin typeface="Papyrus"/>
              <a:cs typeface="Papyrus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63876" y="1519159"/>
            <a:ext cx="2246591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C9E1F"/>
                </a:solidFill>
                <a:latin typeface="Arial Narrow"/>
                <a:cs typeface="Arial Narrow"/>
              </a:rPr>
              <a:t>Matthew 25:1-13</a:t>
            </a:r>
            <a:endParaRPr lang="en-US" sz="2400" dirty="0">
              <a:solidFill>
                <a:srgbClr val="DC9E1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9274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650</TotalTime>
  <Words>109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Horizon</vt:lpstr>
      <vt:lpstr>Black</vt:lpstr>
      <vt:lpstr>And The Door Was Shut…</vt:lpstr>
      <vt:lpstr>The Text In Context</vt:lpstr>
      <vt:lpstr>The Lesson</vt:lpstr>
      <vt:lpstr>And The Door Was Shut…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 Bridesmaids</dc:title>
  <dc:creator>Brett Hogland</dc:creator>
  <cp:lastModifiedBy>Brett Hogland</cp:lastModifiedBy>
  <cp:revision>8</cp:revision>
  <cp:lastPrinted>2015-07-10T21:15:48Z</cp:lastPrinted>
  <dcterms:created xsi:type="dcterms:W3CDTF">2015-07-10T20:42:38Z</dcterms:created>
  <dcterms:modified xsi:type="dcterms:W3CDTF">2015-07-26T14:05:40Z</dcterms:modified>
</cp:coreProperties>
</file>