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8F78"/>
    <a:srgbClr val="800000"/>
    <a:srgbClr val="C0C0C0"/>
    <a:srgbClr val="969696"/>
    <a:srgbClr val="848484"/>
    <a:srgbClr val="A0A08C"/>
    <a:srgbClr val="4E4F4B"/>
    <a:srgbClr val="CE9D6C"/>
    <a:srgbClr val="996633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 autoAdjust="0"/>
    <p:restoredTop sz="94660" autoAdjust="0"/>
  </p:normalViewPr>
  <p:slideViewPr>
    <p:cSldViewPr>
      <p:cViewPr varScale="1">
        <p:scale>
          <a:sx n="75" d="100"/>
          <a:sy n="75" d="100"/>
        </p:scale>
        <p:origin x="-3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DD74-0612-4A0C-8747-779793622164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175D-64A2-485C-A75E-BD18E5911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460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DD74-0612-4A0C-8747-779793622164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175D-64A2-485C-A75E-BD18E5911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363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DD74-0612-4A0C-8747-779793622164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175D-64A2-485C-A75E-BD18E5911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095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DD74-0612-4A0C-8747-779793622164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175D-64A2-485C-A75E-BD18E5911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30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DD74-0612-4A0C-8747-779793622164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175D-64A2-485C-A75E-BD18E5911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375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DD74-0612-4A0C-8747-779793622164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175D-64A2-485C-A75E-BD18E5911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477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DD74-0612-4A0C-8747-779793622164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175D-64A2-485C-A75E-BD18E5911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19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DD74-0612-4A0C-8747-779793622164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175D-64A2-485C-A75E-BD18E5911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993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DD74-0612-4A0C-8747-779793622164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175D-64A2-485C-A75E-BD18E5911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13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DD74-0612-4A0C-8747-779793622164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175D-64A2-485C-A75E-BD18E5911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206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DD74-0612-4A0C-8747-779793622164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175D-64A2-485C-A75E-BD18E5911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898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800">
              <a:schemeClr val="bg2">
                <a:lumMod val="75000"/>
              </a:schemeClr>
            </a:gs>
            <a:gs pos="100000">
              <a:schemeClr val="bg2">
                <a:lumMod val="90000"/>
              </a:schemeClr>
            </a:gs>
            <a:gs pos="0">
              <a:schemeClr val="bg2">
                <a:lumMod val="50000"/>
              </a:schemeClr>
            </a:gs>
            <a:gs pos="100000">
              <a:srgbClr val="C0C0C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45B8DD74-0612-4A0C-8747-779793622164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2E8B175D-64A2-485C-A75E-BD18E59117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656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305413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Turn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away my eyes from looking at vanity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revive me in Your ways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Establish Your word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Your servant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which produces reverence for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You.”</a:t>
            </a:r>
          </a:p>
          <a:p>
            <a:pPr algn="ctr"/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119:37-38, </a:t>
            </a:r>
            <a:r>
              <a:rPr lang="en-US" sz="36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NASB</a:t>
            </a:r>
            <a:endParaRPr lang="en-US" sz="3600" b="1" i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315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69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52400"/>
            <a:ext cx="9144000" cy="18288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00400" y="1066800"/>
            <a:ext cx="5943600" cy="609600"/>
          </a:xfrm>
        </p:spPr>
        <p:txBody>
          <a:bodyPr>
            <a:prstTxWarp prst="textFadeRight">
              <a:avLst/>
            </a:prstTxWarp>
            <a:noAutofit/>
          </a:bodyPr>
          <a:lstStyle/>
          <a:p>
            <a:r>
              <a:rPr lang="en-US" sz="3200" b="1" cap="all" dirty="0" smtClean="0">
                <a:cs typeface="Times New Roman" panose="02020603050405020304" pitchFamily="18" charset="0"/>
              </a:rPr>
              <a:t>How Is It Developed?</a:t>
            </a:r>
            <a:endParaRPr lang="en-US" sz="3200" b="1" cap="all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25780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buClr>
                <a:srgbClr val="800000"/>
              </a:buClr>
            </a:pPr>
            <a:r>
              <a:rPr lang="en-US" altLang="en-US" sz="3500" b="1" dirty="0" smtClean="0"/>
              <a:t>Do not look to lust</a:t>
            </a:r>
          </a:p>
          <a:p>
            <a:pPr marL="1033463" lvl="1" indent="-457200">
              <a:spcBef>
                <a:spcPts val="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b="1" i="1" dirty="0" smtClean="0">
                <a:solidFill>
                  <a:srgbClr val="800000"/>
                </a:solidFill>
              </a:rPr>
              <a:t>Matthew 5:27-28  </a:t>
            </a:r>
            <a:r>
              <a:rPr lang="en-US" altLang="en-US" dirty="0" smtClean="0"/>
              <a:t>Many wrong actions start with the eyes</a:t>
            </a:r>
            <a:endParaRPr lang="en-US" altLang="en-US" b="1" i="1" dirty="0" smtClean="0">
              <a:solidFill>
                <a:srgbClr val="800000"/>
              </a:solidFill>
            </a:endParaRPr>
          </a:p>
          <a:p>
            <a:pPr marL="1033463" lvl="1" indent="-457200">
              <a:spcBef>
                <a:spcPts val="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b="1" i="1" dirty="0" smtClean="0">
                <a:solidFill>
                  <a:srgbClr val="800000"/>
                </a:solidFill>
              </a:rPr>
              <a:t>2 Samuel 11:2-5  </a:t>
            </a:r>
            <a:r>
              <a:rPr lang="en-US" altLang="en-US" dirty="0" smtClean="0"/>
              <a:t>David’s sin with Bathsheba started so</a:t>
            </a:r>
            <a:endParaRPr lang="en-US" altLang="en-US" b="1" i="1" dirty="0" smtClean="0">
              <a:solidFill>
                <a:srgbClr val="800000"/>
              </a:solidFill>
            </a:endParaRPr>
          </a:p>
          <a:p>
            <a:pPr marL="1033463" lvl="1" indent="-457200">
              <a:spcBef>
                <a:spcPts val="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b="1" i="1" dirty="0" smtClean="0">
                <a:solidFill>
                  <a:srgbClr val="800000"/>
                </a:solidFill>
              </a:rPr>
              <a:t>Job 31:1   </a:t>
            </a:r>
            <a:r>
              <a:rPr lang="en-US" altLang="en-US" dirty="0" smtClean="0"/>
              <a:t>“I made a covenant with my eyes…”</a:t>
            </a:r>
            <a:endParaRPr lang="en-US" altLang="en-US" b="1" i="1" dirty="0" smtClean="0">
              <a:solidFill>
                <a:srgbClr val="800000"/>
              </a:solidFill>
            </a:endParaRPr>
          </a:p>
          <a:p>
            <a:pPr marL="1033463" lvl="1" indent="-457200">
              <a:spcBef>
                <a:spcPts val="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b="1" dirty="0">
                <a:solidFill>
                  <a:srgbClr val="002060"/>
                </a:solidFill>
              </a:rPr>
              <a:t>S</a:t>
            </a:r>
            <a:r>
              <a:rPr lang="en-US" altLang="en-US" b="1" dirty="0" smtClean="0">
                <a:solidFill>
                  <a:srgbClr val="002060"/>
                </a:solidFill>
              </a:rPr>
              <a:t>ame point is true for women</a:t>
            </a:r>
          </a:p>
          <a:p>
            <a:pPr>
              <a:spcBef>
                <a:spcPts val="0"/>
              </a:spcBef>
              <a:buClr>
                <a:srgbClr val="800000"/>
              </a:buClr>
            </a:pPr>
            <a:r>
              <a:rPr lang="en-US" altLang="en-US" sz="3500" b="1" dirty="0" smtClean="0"/>
              <a:t>Do not look on intoxicants</a:t>
            </a:r>
          </a:p>
          <a:p>
            <a:pPr marL="1033463" lvl="1" indent="-457200">
              <a:spcBef>
                <a:spcPts val="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b="1" i="1" dirty="0" smtClean="0">
                <a:solidFill>
                  <a:srgbClr val="800000"/>
                </a:solidFill>
              </a:rPr>
              <a:t>Proverbs 23:31-32</a:t>
            </a:r>
            <a:r>
              <a:rPr lang="en-US" altLang="en-US" b="1" i="1" dirty="0" smtClean="0"/>
              <a:t>;</a:t>
            </a:r>
            <a:r>
              <a:rPr lang="en-US" altLang="en-US" b="1" i="1" dirty="0" smtClean="0">
                <a:solidFill>
                  <a:srgbClr val="800000"/>
                </a:solidFill>
              </a:rPr>
              <a:t> 20:1</a:t>
            </a:r>
            <a:r>
              <a:rPr lang="en-US" altLang="en-US" b="1" i="1" dirty="0" smtClean="0"/>
              <a:t>;</a:t>
            </a:r>
            <a:r>
              <a:rPr lang="en-US" altLang="en-US" b="1" i="1" dirty="0" smtClean="0">
                <a:solidFill>
                  <a:srgbClr val="800000"/>
                </a:solidFill>
              </a:rPr>
              <a:t> 23:33-35  </a:t>
            </a:r>
            <a:r>
              <a:rPr lang="en-US" altLang="en-US" dirty="0" smtClean="0"/>
              <a:t>Advice of wisdom</a:t>
            </a:r>
            <a:endParaRPr lang="en-US" altLang="en-US" b="1" i="1" dirty="0" smtClean="0">
              <a:solidFill>
                <a:srgbClr val="800000"/>
              </a:solidFill>
            </a:endParaRPr>
          </a:p>
          <a:p>
            <a:pPr marL="1033463" lvl="1" indent="-457200">
              <a:spcBef>
                <a:spcPts val="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b="1" i="1" dirty="0" smtClean="0">
                <a:solidFill>
                  <a:srgbClr val="800000"/>
                </a:solidFill>
              </a:rPr>
              <a:t>1 Peter 4:1-3  </a:t>
            </a:r>
            <a:r>
              <a:rPr lang="en-US" altLang="en-US" dirty="0" smtClean="0"/>
              <a:t>“</a:t>
            </a:r>
            <a:r>
              <a:rPr lang="en-US" altLang="en-US" sz="2200" dirty="0" smtClean="0"/>
              <a:t>…</a:t>
            </a:r>
            <a:r>
              <a:rPr lang="en-US" dirty="0" smtClean="0"/>
              <a:t>drunkenness</a:t>
            </a:r>
            <a:r>
              <a:rPr lang="en-US" dirty="0"/>
              <a:t>, revelries, drinking </a:t>
            </a:r>
            <a:r>
              <a:rPr lang="en-US" dirty="0" smtClean="0"/>
              <a:t>parties</a:t>
            </a:r>
            <a:r>
              <a:rPr lang="en-US" sz="2200" dirty="0" smtClean="0"/>
              <a:t>…</a:t>
            </a:r>
            <a:r>
              <a:rPr lang="en-US" altLang="en-US" dirty="0" smtClean="0"/>
              <a:t>”</a:t>
            </a:r>
            <a:endParaRPr lang="en-US" altLang="en-US" b="1" i="1" dirty="0" smtClean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rgbClr val="800000"/>
              </a:buClr>
            </a:pPr>
            <a:r>
              <a:rPr lang="en-US" altLang="en-US" sz="3500" b="1" dirty="0" smtClean="0"/>
              <a:t>Do not focus on things behind – the past</a:t>
            </a:r>
          </a:p>
          <a:p>
            <a:pPr marL="1033463" lvl="1" indent="-457200">
              <a:spcBef>
                <a:spcPts val="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b="1" i="1" dirty="0" smtClean="0">
                <a:solidFill>
                  <a:srgbClr val="800000"/>
                </a:solidFill>
              </a:rPr>
              <a:t>Genesis 19:17, 26  </a:t>
            </a:r>
            <a:r>
              <a:rPr lang="en-US" altLang="en-US" dirty="0" smtClean="0"/>
              <a:t>Lot’s wife “looked” back – with longing</a:t>
            </a:r>
            <a:endParaRPr lang="en-US" altLang="en-US" b="1" i="1" dirty="0" smtClean="0">
              <a:solidFill>
                <a:srgbClr val="800000"/>
              </a:solidFill>
            </a:endParaRPr>
          </a:p>
          <a:p>
            <a:pPr marL="1033463" lvl="1" indent="-457200">
              <a:spcBef>
                <a:spcPts val="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b="1" i="1" dirty="0" smtClean="0">
                <a:solidFill>
                  <a:srgbClr val="800000"/>
                </a:solidFill>
              </a:rPr>
              <a:t>Phil. 3:12-14 </a:t>
            </a:r>
            <a:r>
              <a:rPr lang="en-US" altLang="en-US" dirty="0" smtClean="0"/>
              <a:t>Must look forward, not back</a:t>
            </a:r>
            <a:r>
              <a:rPr lang="en-US" altLang="en-US" b="1" i="1" dirty="0" smtClean="0">
                <a:solidFill>
                  <a:srgbClr val="800000"/>
                </a:solidFill>
              </a:rPr>
              <a:t> (Heb. 11:13-16)</a:t>
            </a:r>
          </a:p>
          <a:p>
            <a:pPr marL="1033463" lvl="1" indent="-457200">
              <a:spcBef>
                <a:spcPts val="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b="1" i="1" dirty="0" smtClean="0">
                <a:solidFill>
                  <a:srgbClr val="800000"/>
                </a:solidFill>
              </a:rPr>
              <a:t>Hebrews 12:1-2  </a:t>
            </a:r>
            <a:r>
              <a:rPr lang="en-US" altLang="en-US" dirty="0" smtClean="0"/>
              <a:t>“Looking unto Jesus…”</a:t>
            </a:r>
            <a:endParaRPr lang="en-US" altLang="en-US" b="1" i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032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810000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8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“Looking unto Jesus…”</a:t>
            </a:r>
            <a:endParaRPr lang="en-US" sz="8000" b="1" i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315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69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</TotalTime>
  <Words>122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How Is It Developed?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</dc:creator>
  <cp:lastModifiedBy>administrator</cp:lastModifiedBy>
  <cp:revision>14</cp:revision>
  <dcterms:created xsi:type="dcterms:W3CDTF">2015-08-01T20:10:52Z</dcterms:created>
  <dcterms:modified xsi:type="dcterms:W3CDTF">2015-08-02T13:52:54Z</dcterms:modified>
</cp:coreProperties>
</file>