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1pPr>
    <a:lvl2pPr indent="3429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2pPr>
    <a:lvl3pPr indent="6858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3pPr>
    <a:lvl4pPr indent="10287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4pPr>
    <a:lvl5pPr indent="13716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5pPr>
    <a:lvl6pPr indent="17145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6pPr>
    <a:lvl7pPr indent="20574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7pPr>
    <a:lvl8pPr indent="24003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8pPr>
    <a:lvl9pPr indent="2743200" algn="ctr" defTabSz="457200">
      <a:lnSpc>
        <a:spcPts val="4500"/>
      </a:lnSpc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3800">
        <a:solidFill>
          <a:srgbClr val="55533A"/>
        </a:solidFill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533A"/>
        </a:fontRef>
        <a:srgbClr val="55533A"/>
      </a:tcTxStyle>
      <a:tcStyle>
        <a:tcBdr>
          <a:left>
            <a:ln w="25400" cap="flat">
              <a:solidFill>
                <a:srgbClr val="55533A"/>
              </a:solidFill>
              <a:prstDash val="solid"/>
              <a:miter lim="400000"/>
            </a:ln>
          </a:left>
          <a:right>
            <a:ln w="25400" cap="flat">
              <a:solidFill>
                <a:srgbClr val="55533A"/>
              </a:solidFill>
              <a:prstDash val="solid"/>
              <a:miter lim="400000"/>
            </a:ln>
          </a:right>
          <a:top>
            <a:ln w="25400" cap="flat">
              <a:solidFill>
                <a:srgbClr val="55533A"/>
              </a:solidFill>
              <a:prstDash val="solid"/>
              <a:miter lim="400000"/>
            </a:ln>
          </a:top>
          <a:bottom>
            <a:ln w="25400" cap="flat">
              <a:solidFill>
                <a:srgbClr val="55533A"/>
              </a:solidFill>
              <a:prstDash val="solid"/>
              <a:miter lim="400000"/>
            </a:ln>
          </a:bottom>
          <a:insideH>
            <a:ln w="25400" cap="flat">
              <a:solidFill>
                <a:srgbClr val="55533A"/>
              </a:solidFill>
              <a:prstDash val="solid"/>
              <a:miter lim="400000"/>
            </a:ln>
          </a:insideH>
          <a:insideV>
            <a:ln w="25400" cap="flat">
              <a:solidFill>
                <a:srgbClr val="55533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60" autoAdjust="0"/>
  </p:normalViewPr>
  <p:slideViewPr>
    <p:cSldViewPr snapToGrid="0" snapToObjects="1">
      <p:cViewPr varScale="1">
        <p:scale>
          <a:sx n="73" d="100"/>
          <a:sy n="73" d="100"/>
        </p:scale>
        <p:origin x="-164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71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90600" algn="l"/>
              </a:tabLst>
            </a:lvl1pPr>
            <a:lvl2pPr>
              <a:tabLst>
                <a:tab pos="1320800" algn="l"/>
              </a:tabLst>
            </a:lvl2pPr>
            <a:lvl3pPr>
              <a:tabLst>
                <a:tab pos="2413000" algn="l"/>
              </a:tabLst>
            </a:lvl3pPr>
            <a:lvl4pPr>
              <a:tabLst>
                <a:tab pos="2984500" algn="l"/>
              </a:tabLst>
            </a:lvl4pPr>
            <a:lvl5pPr>
              <a:tabLst>
                <a:tab pos="35560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61070" y="1955800"/>
            <a:ext cx="11282661" cy="6045200"/>
          </a:xfrm>
          <a:prstGeom prst="rect">
            <a:avLst/>
          </a:prstGeom>
          <a:ln w="12700">
            <a:miter lim="400000"/>
          </a:ln>
          <a:effectLst>
            <a:outerShdw blurRad="1270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990600" algn="l"/>
              </a:tabLst>
            </a:lvl1pPr>
            <a:lvl2pPr>
              <a:tabLst>
                <a:tab pos="1320800" algn="l"/>
              </a:tabLst>
            </a:lvl2pPr>
            <a:lvl3pPr>
              <a:tabLst>
                <a:tab pos="2413000" algn="l"/>
              </a:tabLst>
            </a:lvl3pPr>
            <a:lvl4pPr>
              <a:tabLst>
                <a:tab pos="2984500" algn="l"/>
              </a:tabLst>
            </a:lvl4pPr>
            <a:lvl5pPr>
              <a:tabLst>
                <a:tab pos="35560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1pPr>
      <a:lvl2pPr indent="2286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2pPr>
      <a:lvl3pPr indent="4572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3pPr>
      <a:lvl4pPr indent="6858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4pPr>
      <a:lvl5pPr indent="9144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5pPr>
      <a:lvl6pPr indent="11430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6pPr>
      <a:lvl7pPr indent="13716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7pPr>
      <a:lvl8pPr indent="16002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8pPr>
      <a:lvl9pPr indent="1828800" defTabSz="457200">
        <a:tabLst>
          <a:tab pos="1219200" algn="l"/>
        </a:tabLst>
        <a:defRPr sz="6000" b="1">
          <a:latin typeface="Futura Condensed"/>
          <a:ea typeface="Futura Condensed"/>
          <a:cs typeface="Futura Condensed"/>
          <a:sym typeface="Futura Condensed"/>
        </a:defRPr>
      </a:lvl9pPr>
    </p:titleStyle>
    <p:bodyStyle>
      <a:lvl1pPr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1pPr>
      <a:lvl2pPr indent="2286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2pPr>
      <a:lvl3pPr indent="4572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3pPr>
      <a:lvl4pPr indent="6858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4pPr>
      <a:lvl5pPr indent="9144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5pPr>
      <a:lvl6pPr indent="11430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6pPr>
      <a:lvl7pPr indent="13716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7pPr>
      <a:lvl8pPr indent="16002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8pPr>
      <a:lvl9pPr indent="1828800" defTabSz="457200">
        <a:spcBef>
          <a:spcPts val="8400"/>
        </a:spcBef>
        <a:tabLst>
          <a:tab pos="990600" algn="l"/>
        </a:tabLst>
        <a:defRPr sz="4200">
          <a:solidFill>
            <a:srgbClr val="FFFFFF"/>
          </a:solidFill>
          <a:latin typeface="+mj-lt"/>
          <a:ea typeface="+mj-ea"/>
          <a:cs typeface="+mj-cs"/>
          <a:sym typeface="Futura"/>
        </a:defRPr>
      </a:lvl9pPr>
    </p:bodyStyle>
    <p:otherStyle>
      <a:lvl1pPr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457200">
        <a:lnSpc>
          <a:spcPts val="28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424" y="167123"/>
            <a:ext cx="9181952" cy="9419354"/>
          </a:xfrm>
          <a:prstGeom prst="rect">
            <a:avLst/>
          </a:prstGeom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29257" y="8610600"/>
            <a:ext cx="12349164" cy="88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/>
            </a:pPr>
            <a:r>
              <a:rPr sz="4800"/>
              <a:t>We Have Found The Fulfillment Of Prophecy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Andrew knew this was the Messiah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The law brought us to Christ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Over 60 specific prophecies about Jesus …</a:t>
            </a:r>
          </a:p>
        </p:txBody>
      </p:sp>
      <p:pic>
        <p:nvPicPr>
          <p:cNvPr id="16" name="Picture 1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090" y="152400"/>
            <a:ext cx="7792620" cy="9448800"/>
          </a:xfrm>
          <a:prstGeom prst="rect">
            <a:avLst/>
          </a:prstGeom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9660" y="1219200"/>
            <a:ext cx="7565480" cy="7315200"/>
          </a:xfrm>
          <a:prstGeom prst="rect">
            <a:avLst/>
          </a:prstGeom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build="p" bldLvl="5" animBg="1" advAuto="0"/>
      <p:bldP spid="16" grpId="2" animBg="1" advAuto="0"/>
      <p:bldP spid="16" grpId="3" animBg="1" advAuto="0"/>
      <p:bldP spid="17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834802" y="8610600"/>
            <a:ext cx="9338073" cy="88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/>
            </a:pPr>
            <a:r>
              <a:rPr sz="4800"/>
              <a:t>We Have Found The Son Of God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38 declarations that Jesus is the Son of God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Several notable “great confessions” …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Centurion saw authority through miracles</a:t>
            </a:r>
          </a:p>
        </p:txBody>
      </p:sp>
      <p:pic>
        <p:nvPicPr>
          <p:cNvPr id="21" name="Picture 2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8100" y="2070100"/>
            <a:ext cx="7848600" cy="5816600"/>
          </a:xfrm>
          <a:prstGeom prst="rect">
            <a:avLst/>
          </a:prstGeom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build="p" bldLvl="5" animBg="1" advAuto="0"/>
      <p:bldP spid="21" grpId="2" animBg="1" advAuto="0"/>
      <p:bldP spid="21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340419" y="8610600"/>
            <a:ext cx="12326839" cy="88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/>
            </a:pPr>
            <a:r>
              <a:rPr sz="4800"/>
              <a:t>We Have Found The Source Of All Blessings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Our blessings are “in Him”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Many have claimed spiritual blessings …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Isaiah should have been able to foretell them</a:t>
            </a:r>
          </a:p>
        </p:txBody>
      </p:sp>
      <p:pic>
        <p:nvPicPr>
          <p:cNvPr id="25" name="Picture 2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2476500"/>
            <a:ext cx="7670800" cy="4800600"/>
          </a:xfrm>
          <a:prstGeom prst="rect">
            <a:avLst/>
          </a:prstGeom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build="p" bldLvl="5" animBg="1" advAuto="0"/>
      <p:bldP spid="25" grpId="2" animBg="1" advAuto="0"/>
      <p:bldP spid="25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37455" y="8610600"/>
            <a:ext cx="12132767" cy="88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/>
            </a:pPr>
            <a:r>
              <a:rPr sz="4800"/>
              <a:t>We Have Found The Cleansing Of Our Sins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Israelites could have made themselves clean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Our cleansing is through Jesus Christ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God calls for purity from His children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573138" y="8610600"/>
            <a:ext cx="7861401" cy="883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/>
            </a:pPr>
            <a:r>
              <a:rPr sz="4800"/>
              <a:t>We Have Found Eternal Life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Jesus instituted a new way through His blood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God promised eternal life to us long ago</a:t>
            </a:r>
          </a:p>
          <a:p>
            <a:pPr lvl="1">
              <a:tabLst>
                <a:tab pos="13208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Pathway to sanctification is in the word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01650" y="30857"/>
            <a:ext cx="12001500" cy="9412487"/>
          </a:xfrm>
          <a:prstGeom prst="rect">
            <a:avLst/>
          </a:prstGeom>
          <a:ln w="12700">
            <a:miter lim="400000"/>
          </a:ln>
          <a:effectLst>
            <a:outerShdw blurRad="1270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ts val="139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600">
                <a:solidFill>
                  <a:srgbClr val="FFFFFF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When Andrew and Peter found the Messiah, their lives were never the same; what about you?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5533A"/>
      </a:dk1>
      <a:lt1>
        <a:srgbClr val="1B215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4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800" b="0" i="0" u="none" strike="noStrike" cap="none" spc="0" normalizeH="0" baseline="0">
            <a:ln>
              <a:noFill/>
            </a:ln>
            <a:solidFill>
              <a:srgbClr val="55533A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533A"/>
          </a:solidFill>
          <a:prstDash val="solid"/>
          <a:miter lim="400000"/>
        </a:ln>
        <a:effectLst>
          <a:outerShdw blurRad="25400" dist="25400" dir="2700000" rotWithShape="0">
            <a:srgbClr val="FFFFFF">
              <a:alpha val="7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4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800" b="0" i="0" u="none" strike="noStrike" cap="none" spc="0" normalizeH="0" baseline="0">
            <a:ln>
              <a:noFill/>
            </a:ln>
            <a:solidFill>
              <a:srgbClr val="55533A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4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800" b="0" i="0" u="none" strike="noStrike" cap="none" spc="0" normalizeH="0" baseline="0">
            <a:ln>
              <a:noFill/>
            </a:ln>
            <a:solidFill>
              <a:srgbClr val="55533A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533A"/>
          </a:solidFill>
          <a:prstDash val="solid"/>
          <a:miter lim="400000"/>
        </a:ln>
        <a:effectLst>
          <a:outerShdw blurRad="25400" dist="25400" dir="2700000" rotWithShape="0">
            <a:srgbClr val="FFFFFF">
              <a:alpha val="7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4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800" b="0" i="0" u="none" strike="noStrike" cap="none" spc="0" normalizeH="0" baseline="0">
            <a:ln>
              <a:noFill/>
            </a:ln>
            <a:solidFill>
              <a:srgbClr val="55533A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Macintosh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Ramsay Campbell</cp:lastModifiedBy>
  <cp:revision>2</cp:revision>
  <dcterms:modified xsi:type="dcterms:W3CDTF">2015-08-21T04:34:05Z</dcterms:modified>
</cp:coreProperties>
</file>