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3004800" cy="9753600"/>
  <p:notesSz cx="6858000" cy="9144000"/>
  <p:defaultTex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27" autoAdjust="0"/>
  </p:normalViewPr>
  <p:slideViewPr>
    <p:cSldViewPr snapToGrid="0" snapToObjects="1">
      <p:cViewPr varScale="1">
        <p:scale>
          <a:sx n="72" d="100"/>
          <a:sy n="72" d="100"/>
        </p:scale>
        <p:origin x="-1648"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 name="Shape 1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64140186"/>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p:nvPr/>
        </p:nvSpPr>
        <p:spPr>
          <a:xfrm>
            <a:off x="2454293" y="1758950"/>
            <a:ext cx="7552359" cy="4572001"/>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anchor="ctr">
            <a:spAutoFit/>
          </a:bodyPr>
          <a:lstStyle/>
          <a:p>
            <a:pPr lvl="0">
              <a:spcBef>
                <a:spcPts val="2400"/>
              </a:spcBef>
              <a:defRPr sz="1800"/>
            </a:pPr>
            <a:r>
              <a:rPr sz="6000">
                <a:solidFill>
                  <a:srgbClr val="FFFFFF"/>
                </a:solidFill>
                <a:latin typeface="+mn-lt"/>
                <a:ea typeface="+mn-ea"/>
                <a:cs typeface="+mn-cs"/>
                <a:sym typeface="Cooper Black"/>
              </a:rPr>
              <a:t>What Is An</a:t>
            </a:r>
          </a:p>
          <a:p>
            <a:pPr lvl="0">
              <a:spcBef>
                <a:spcPts val="2400"/>
              </a:spcBef>
              <a:defRPr sz="1800"/>
            </a:pPr>
            <a:r>
              <a:rPr sz="6000">
                <a:solidFill>
                  <a:srgbClr val="FFFFFF"/>
                </a:solidFill>
                <a:latin typeface="+mn-lt"/>
                <a:ea typeface="+mn-ea"/>
                <a:cs typeface="+mn-cs"/>
                <a:sym typeface="Cooper Black"/>
              </a:rPr>
              <a:t>Undenominational</a:t>
            </a:r>
          </a:p>
          <a:p>
            <a:pPr lvl="0">
              <a:spcBef>
                <a:spcPts val="2400"/>
              </a:spcBef>
              <a:defRPr sz="1800"/>
            </a:pPr>
            <a:r>
              <a:rPr sz="6000">
                <a:solidFill>
                  <a:srgbClr val="FFFFFF"/>
                </a:solidFill>
                <a:latin typeface="+mn-lt"/>
                <a:ea typeface="+mn-ea"/>
                <a:cs typeface="+mn-cs"/>
                <a:sym typeface="Cooper Black"/>
              </a:rPr>
              <a:t>Christian?</a:t>
            </a:r>
          </a:p>
          <a:p>
            <a:pPr lvl="0">
              <a:spcBef>
                <a:spcPts val="4800"/>
              </a:spcBef>
              <a:defRPr sz="1800"/>
            </a:pPr>
            <a:r>
              <a:rPr sz="4200">
                <a:solidFill>
                  <a:srgbClr val="FFFFFF"/>
                </a:solidFill>
                <a:latin typeface="+mn-lt"/>
                <a:ea typeface="+mn-ea"/>
                <a:cs typeface="+mn-cs"/>
                <a:sym typeface="Cooper Black"/>
              </a:rPr>
              <a:t>Acts 11:26</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Title Text</a:t>
            </a:r>
          </a:p>
        </p:txBody>
      </p:sp>
      <p:sp>
        <p:nvSpPr>
          <p:cNvPr id="8" name="Shape 8"/>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FFFFFF"/>
                </a:solidFill>
              </a:rPr>
              <a:t>Body Level One</a:t>
            </a:r>
          </a:p>
          <a:p>
            <a:pPr lvl="1">
              <a:defRPr sz="1800">
                <a:solidFill>
                  <a:srgbClr val="000000"/>
                </a:solidFill>
              </a:defRPr>
            </a:pPr>
            <a:r>
              <a:rPr sz="4000">
                <a:solidFill>
                  <a:srgbClr val="FFFFFF"/>
                </a:solidFill>
              </a:rPr>
              <a:t>Body Level Two</a:t>
            </a:r>
          </a:p>
          <a:p>
            <a:pPr lvl="2">
              <a:defRPr sz="1800">
                <a:solidFill>
                  <a:srgbClr val="000000"/>
                </a:solidFill>
              </a:defRPr>
            </a:pPr>
            <a:r>
              <a:rPr sz="4000">
                <a:solidFill>
                  <a:srgbClr val="FFFFFF"/>
                </a:solidFill>
              </a:rPr>
              <a:t>Body Level Three</a:t>
            </a:r>
          </a:p>
          <a:p>
            <a:pPr lvl="3">
              <a:defRPr sz="1800">
                <a:solidFill>
                  <a:srgbClr val="000000"/>
                </a:solidFill>
              </a:defRPr>
            </a:pPr>
            <a:r>
              <a:rPr sz="4000">
                <a:solidFill>
                  <a:srgbClr val="FFFFFF"/>
                </a:solidFill>
              </a:rPr>
              <a:t>Body Level Four</a:t>
            </a:r>
          </a:p>
          <a:p>
            <a:pPr lvl="4">
              <a:defRPr sz="1800">
                <a:solidFill>
                  <a:srgbClr val="000000"/>
                </a:solidFill>
              </a:defRPr>
            </a:pPr>
            <a:r>
              <a:rPr sz="40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59300" y="279400"/>
            <a:ext cx="3835400" cy="2628900"/>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0" tIns="0" rIns="0" bIns="0" anchor="ctr"/>
          <a:lstStyle/>
          <a:p>
            <a:pPr lvl="0">
              <a:defRPr sz="1800">
                <a:solidFill>
                  <a:srgbClr val="000000"/>
                </a:solidFill>
              </a:defRPr>
            </a:pPr>
            <a:r>
              <a:rPr sz="3400">
                <a:solidFill>
                  <a:srgbClr val="FFFFFF"/>
                </a:solidFill>
              </a:rPr>
              <a:t>Title Text</a:t>
            </a:r>
          </a:p>
        </p:txBody>
      </p:sp>
      <p:sp>
        <p:nvSpPr>
          <p:cNvPr id="3" name="Shape 3"/>
          <p:cNvSpPr>
            <a:spLocks noGrp="1"/>
          </p:cNvSpPr>
          <p:nvPr>
            <p:ph type="body" idx="1"/>
          </p:nvPr>
        </p:nvSpPr>
        <p:spPr>
          <a:xfrm>
            <a:off x="723900" y="2997200"/>
            <a:ext cx="11557000" cy="5588000"/>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0" tIns="0" rIns="0" bIns="0" anchor="ctr"/>
          <a:lstStyle>
            <a:lvl1pPr>
              <a:buBlip>
                <a:blip r:embed="rId6"/>
              </a:buBlip>
            </a:lvl1pPr>
            <a:lvl2pPr>
              <a:buBlip>
                <a:blip r:embed="rId6"/>
              </a:buBlip>
            </a:lvl2pPr>
            <a:lvl3pPr>
              <a:buBlip>
                <a:blip r:embed="rId6"/>
              </a:buBlip>
            </a:lvl3pPr>
            <a:lvl4pPr>
              <a:buBlip>
                <a:blip r:embed="rId6"/>
              </a:buBlip>
            </a:lvl4pPr>
            <a:lvl5pPr>
              <a:buBlip>
                <a:blip r:embed="rId6"/>
              </a:buBlip>
            </a:lvl5pPr>
          </a:lstStyle>
          <a:p>
            <a:pPr lvl="0">
              <a:defRPr sz="1800">
                <a:solidFill>
                  <a:srgbClr val="000000"/>
                </a:solidFill>
              </a:defRPr>
            </a:pPr>
            <a:r>
              <a:rPr sz="4000">
                <a:solidFill>
                  <a:srgbClr val="FFFFFF"/>
                </a:solidFill>
              </a:rPr>
              <a:t>Body Level One</a:t>
            </a:r>
          </a:p>
          <a:p>
            <a:pPr lvl="1">
              <a:defRPr sz="1800">
                <a:solidFill>
                  <a:srgbClr val="000000"/>
                </a:solidFill>
              </a:defRPr>
            </a:pPr>
            <a:r>
              <a:rPr sz="4000">
                <a:solidFill>
                  <a:srgbClr val="FFFFFF"/>
                </a:solidFill>
              </a:rPr>
              <a:t>Body Level Two</a:t>
            </a:r>
          </a:p>
          <a:p>
            <a:pPr lvl="2">
              <a:defRPr sz="1800">
                <a:solidFill>
                  <a:srgbClr val="000000"/>
                </a:solidFill>
              </a:defRPr>
            </a:pPr>
            <a:r>
              <a:rPr sz="4000">
                <a:solidFill>
                  <a:srgbClr val="FFFFFF"/>
                </a:solidFill>
              </a:rPr>
              <a:t>Body Level Three</a:t>
            </a:r>
          </a:p>
          <a:p>
            <a:pPr lvl="3">
              <a:defRPr sz="1800">
                <a:solidFill>
                  <a:srgbClr val="000000"/>
                </a:solidFill>
              </a:defRPr>
            </a:pPr>
            <a:r>
              <a:rPr sz="4000">
                <a:solidFill>
                  <a:srgbClr val="FFFFFF"/>
                </a:solidFill>
              </a:rPr>
              <a:t>Body Level Four</a:t>
            </a:r>
          </a:p>
          <a:p>
            <a:pPr lvl="4">
              <a:defRPr sz="1800">
                <a:solidFill>
                  <a:srgbClr val="000000"/>
                </a:solidFill>
              </a:defRPr>
            </a:pPr>
            <a:r>
              <a:rPr sz="4000">
                <a:solidFill>
                  <a:srgbClr val="FFFFFF"/>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txStyles>
    <p:titleStyle>
      <a:lvl1pPr algn="ctr" defTabSz="584200">
        <a:defRPr sz="3400">
          <a:solidFill>
            <a:srgbClr val="FFFFFF"/>
          </a:solidFill>
          <a:latin typeface="+mn-lt"/>
          <a:ea typeface="+mn-ea"/>
          <a:cs typeface="+mn-cs"/>
          <a:sym typeface="Cooper Black"/>
        </a:defRPr>
      </a:lvl1pPr>
      <a:lvl2pPr indent="228600" algn="ctr" defTabSz="584200">
        <a:defRPr sz="3400">
          <a:solidFill>
            <a:srgbClr val="FFFFFF"/>
          </a:solidFill>
          <a:latin typeface="+mn-lt"/>
          <a:ea typeface="+mn-ea"/>
          <a:cs typeface="+mn-cs"/>
          <a:sym typeface="Cooper Black"/>
        </a:defRPr>
      </a:lvl2pPr>
      <a:lvl3pPr indent="457200" algn="ctr" defTabSz="584200">
        <a:defRPr sz="3400">
          <a:solidFill>
            <a:srgbClr val="FFFFFF"/>
          </a:solidFill>
          <a:latin typeface="+mn-lt"/>
          <a:ea typeface="+mn-ea"/>
          <a:cs typeface="+mn-cs"/>
          <a:sym typeface="Cooper Black"/>
        </a:defRPr>
      </a:lvl3pPr>
      <a:lvl4pPr indent="685800" algn="ctr" defTabSz="584200">
        <a:defRPr sz="3400">
          <a:solidFill>
            <a:srgbClr val="FFFFFF"/>
          </a:solidFill>
          <a:latin typeface="+mn-lt"/>
          <a:ea typeface="+mn-ea"/>
          <a:cs typeface="+mn-cs"/>
          <a:sym typeface="Cooper Black"/>
        </a:defRPr>
      </a:lvl4pPr>
      <a:lvl5pPr indent="914400" algn="ctr" defTabSz="584200">
        <a:defRPr sz="3400">
          <a:solidFill>
            <a:srgbClr val="FFFFFF"/>
          </a:solidFill>
          <a:latin typeface="+mn-lt"/>
          <a:ea typeface="+mn-ea"/>
          <a:cs typeface="+mn-cs"/>
          <a:sym typeface="Cooper Black"/>
        </a:defRPr>
      </a:lvl5pPr>
      <a:lvl6pPr indent="1143000" algn="ctr" defTabSz="584200">
        <a:defRPr sz="3400">
          <a:solidFill>
            <a:srgbClr val="FFFFFF"/>
          </a:solidFill>
          <a:latin typeface="+mn-lt"/>
          <a:ea typeface="+mn-ea"/>
          <a:cs typeface="+mn-cs"/>
          <a:sym typeface="Cooper Black"/>
        </a:defRPr>
      </a:lvl6pPr>
      <a:lvl7pPr indent="1371600" algn="ctr" defTabSz="584200">
        <a:defRPr sz="3400">
          <a:solidFill>
            <a:srgbClr val="FFFFFF"/>
          </a:solidFill>
          <a:latin typeface="+mn-lt"/>
          <a:ea typeface="+mn-ea"/>
          <a:cs typeface="+mn-cs"/>
          <a:sym typeface="Cooper Black"/>
        </a:defRPr>
      </a:lvl7pPr>
      <a:lvl8pPr indent="1600200" algn="ctr" defTabSz="584200">
        <a:defRPr sz="3400">
          <a:solidFill>
            <a:srgbClr val="FFFFFF"/>
          </a:solidFill>
          <a:latin typeface="+mn-lt"/>
          <a:ea typeface="+mn-ea"/>
          <a:cs typeface="+mn-cs"/>
          <a:sym typeface="Cooper Black"/>
        </a:defRPr>
      </a:lvl8pPr>
      <a:lvl9pPr indent="1828800" algn="ctr" defTabSz="584200">
        <a:defRPr sz="3400">
          <a:solidFill>
            <a:srgbClr val="FFFFFF"/>
          </a:solidFill>
          <a:latin typeface="+mn-lt"/>
          <a:ea typeface="+mn-ea"/>
          <a:cs typeface="+mn-cs"/>
          <a:sym typeface="Cooper Black"/>
        </a:defRPr>
      </a:lvl9pPr>
    </p:titleStyle>
    <p:bodyStyle>
      <a:lvl1pPr marL="9674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1pPr>
      <a:lvl2pPr marL="14119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2pPr>
      <a:lvl3pPr marL="18564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3pPr>
      <a:lvl4pPr marL="23009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4pPr>
      <a:lvl5pPr marL="27454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5pPr>
      <a:lvl6pPr marL="31010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6pPr>
      <a:lvl7pPr marL="34566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7pPr>
      <a:lvl8pPr marL="38122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8pPr>
      <a:lvl9pPr marL="4167847" indent="-649947" defTabSz="584200">
        <a:spcBef>
          <a:spcPts val="6000"/>
        </a:spcBef>
        <a:buSzPct val="50000"/>
        <a:buFont typeface="Zapf Dingbats"/>
        <a:buBlip>
          <a:blip r:embed="rId6"/>
        </a:buBlip>
        <a:defRPr sz="4000">
          <a:solidFill>
            <a:srgbClr val="FFFFFF"/>
          </a:solidFill>
          <a:latin typeface="+mn-lt"/>
          <a:ea typeface="+mn-ea"/>
          <a:cs typeface="+mn-cs"/>
          <a:sym typeface="Cooper Black"/>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2.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1943100" y="254000"/>
            <a:ext cx="9118600" cy="9245600"/>
            <a:chOff x="-101600" y="-101600"/>
            <a:chExt cx="9118600" cy="9245600"/>
          </a:xfrm>
        </p:grpSpPr>
        <p:pic>
          <p:nvPicPr>
            <p:cNvPr id="16" name="Church Ad 2.jpg"/>
            <p:cNvPicPr/>
            <p:nvPr/>
          </p:nvPicPr>
          <p:blipFill>
            <a:blip r:embed="rId2">
              <a:extLst/>
            </a:blip>
            <a:stretch>
              <a:fillRect/>
            </a:stretch>
          </p:blipFill>
          <p:spPr>
            <a:xfrm>
              <a:off x="0" y="0"/>
              <a:ext cx="8902700" cy="8902700"/>
            </a:xfrm>
            <a:prstGeom prst="rect">
              <a:avLst/>
            </a:prstGeom>
            <a:ln>
              <a:noFill/>
            </a:ln>
            <a:effectLst/>
          </p:spPr>
        </p:pic>
        <p:pic>
          <p:nvPicPr>
            <p:cNvPr id="15" name="Picture 14"/>
            <p:cNvPicPr/>
            <p:nvPr/>
          </p:nvPicPr>
          <p:blipFill>
            <a:blip r:embed="rId3">
              <a:extLst/>
            </a:blip>
            <a:stretch>
              <a:fillRect/>
            </a:stretch>
          </p:blipFill>
          <p:spPr>
            <a:xfrm>
              <a:off x="-101600" y="-101600"/>
              <a:ext cx="9118600" cy="9245600"/>
            </a:xfrm>
            <a:prstGeom prst="rect">
              <a:avLst/>
            </a:prstGeom>
            <a:effectLst/>
          </p:spPr>
        </p:pic>
      </p:grpSp>
      <p:grpSp>
        <p:nvGrpSpPr>
          <p:cNvPr id="20" name="Group 20"/>
          <p:cNvGrpSpPr/>
          <p:nvPr/>
        </p:nvGrpSpPr>
        <p:grpSpPr>
          <a:xfrm>
            <a:off x="1784350" y="1525970"/>
            <a:ext cx="9436100" cy="6701660"/>
            <a:chOff x="-101600" y="-101600"/>
            <a:chExt cx="9436100" cy="6701658"/>
          </a:xfrm>
        </p:grpSpPr>
        <p:pic>
          <p:nvPicPr>
            <p:cNvPr id="19" name="Church Ad 1.jpg"/>
            <p:cNvPicPr/>
            <p:nvPr/>
          </p:nvPicPr>
          <p:blipFill>
            <a:blip r:embed="rId4">
              <a:extLst/>
            </a:blip>
            <a:stretch>
              <a:fillRect/>
            </a:stretch>
          </p:blipFill>
          <p:spPr>
            <a:xfrm>
              <a:off x="0" y="0"/>
              <a:ext cx="9220200" cy="6358759"/>
            </a:xfrm>
            <a:prstGeom prst="rect">
              <a:avLst/>
            </a:prstGeom>
            <a:ln>
              <a:noFill/>
            </a:ln>
            <a:effectLst/>
          </p:spPr>
        </p:pic>
        <p:pic>
          <p:nvPicPr>
            <p:cNvPr id="18" name="Picture 17"/>
            <p:cNvPicPr/>
            <p:nvPr/>
          </p:nvPicPr>
          <p:blipFill>
            <a:blip r:embed="rId5">
              <a:extLst/>
            </a:blip>
            <a:stretch>
              <a:fillRect/>
            </a:stretch>
          </p:blipFill>
          <p:spPr>
            <a:xfrm>
              <a:off x="-101600" y="-101600"/>
              <a:ext cx="9436100" cy="6701659"/>
            </a:xfrm>
            <a:prstGeom prst="rect">
              <a:avLst/>
            </a:prstGeom>
            <a:effectLst/>
          </p:spPr>
        </p:pic>
      </p:grpSp>
      <p:grpSp>
        <p:nvGrpSpPr>
          <p:cNvPr id="23" name="Group 23"/>
          <p:cNvGrpSpPr/>
          <p:nvPr/>
        </p:nvGrpSpPr>
        <p:grpSpPr>
          <a:xfrm>
            <a:off x="1943100" y="254000"/>
            <a:ext cx="9118600" cy="9245600"/>
            <a:chOff x="-101600" y="-101600"/>
            <a:chExt cx="9118600" cy="9245600"/>
          </a:xfrm>
        </p:grpSpPr>
        <p:pic>
          <p:nvPicPr>
            <p:cNvPr id="22" name="Community Church Sign.jpg"/>
            <p:cNvPicPr/>
            <p:nvPr/>
          </p:nvPicPr>
          <p:blipFill>
            <a:blip r:embed="rId6">
              <a:extLst/>
            </a:blip>
            <a:stretch>
              <a:fillRect/>
            </a:stretch>
          </p:blipFill>
          <p:spPr>
            <a:xfrm>
              <a:off x="0" y="0"/>
              <a:ext cx="8902700" cy="8902700"/>
            </a:xfrm>
            <a:prstGeom prst="rect">
              <a:avLst/>
            </a:prstGeom>
            <a:ln>
              <a:noFill/>
            </a:ln>
            <a:effectLst/>
          </p:spPr>
        </p:pic>
        <p:pic>
          <p:nvPicPr>
            <p:cNvPr id="21" name="Picture 20"/>
            <p:cNvPicPr/>
            <p:nvPr/>
          </p:nvPicPr>
          <p:blipFill>
            <a:blip r:embed="rId3">
              <a:extLst/>
            </a:blip>
            <a:stretch>
              <a:fillRect/>
            </a:stretch>
          </p:blipFill>
          <p:spPr>
            <a:xfrm>
              <a:off x="-101600" y="-101600"/>
              <a:ext cx="9118600" cy="9245600"/>
            </a:xfrm>
            <a:prstGeom prst="rect">
              <a:avLst/>
            </a:prstGeom>
            <a:effectLst/>
          </p:spPr>
        </p:pic>
      </p:grpSp>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par>
                          <p:cTn id="13" fill="hold">
                            <p:stCondLst>
                              <p:cond delay="1000"/>
                            </p:stCondLst>
                            <p:childTnLst>
                              <p:par>
                                <p:cTn id="14" presetID="10" presetClass="exit" presetSubtype="0" fill="hold" grpId="3" nodeType="afterEffect">
                                  <p:stCondLst>
                                    <p:cond delay="0"/>
                                  </p:stCondLst>
                                  <p:iterate>
                                    <p:tmAbs val="0"/>
                                  </p:iterate>
                                  <p:childTnLst>
                                    <p:animEffect transition="out" filter="fade">
                                      <p:cBhvr>
                                        <p:cTn id="15" dur="1000" fill="hold"/>
                                        <p:tgtEl>
                                          <p:spTgt spid="17"/>
                                        </p:tgtEl>
                                      </p:cBhvr>
                                    </p:animEffect>
                                    <p:set>
                                      <p:cBhvr>
                                        <p:cTn id="16" fill="hold">
                                          <p:stCondLst>
                                            <p:cond delay="9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4" nodeType="clickEffect">
                                  <p:stCondLst>
                                    <p:cond delay="0"/>
                                  </p:stCondLst>
                                  <p:iterate>
                                    <p:tmAbs val="0"/>
                                  </p:iterate>
                                  <p:childTnLst>
                                    <p:set>
                                      <p:cBhvr>
                                        <p:cTn id="20" fill="hold"/>
                                        <p:tgtEl>
                                          <p:spTgt spid="23"/>
                                        </p:tgtEl>
                                        <p:attrNameLst>
                                          <p:attrName>style.visibility</p:attrName>
                                        </p:attrNameLst>
                                      </p:cBhvr>
                                      <p:to>
                                        <p:strVal val="visible"/>
                                      </p:to>
                                    </p:set>
                                    <p:animEffect transition="in" filter="fade">
                                      <p:cBhvr>
                                        <p:cTn id="21" dur="1000"/>
                                        <p:tgtEl>
                                          <p:spTgt spid="23"/>
                                        </p:tgtEl>
                                      </p:cBhvr>
                                    </p:animEffect>
                                  </p:childTnLst>
                                </p:cTn>
                              </p:par>
                            </p:childTnLst>
                          </p:cTn>
                        </p:par>
                        <p:par>
                          <p:cTn id="22" fill="hold">
                            <p:stCondLst>
                              <p:cond delay="1000"/>
                            </p:stCondLst>
                            <p:childTnLst>
                              <p:par>
                                <p:cTn id="23" presetID="10" presetClass="exit" presetSubtype="0" fill="hold" grpId="5" nodeType="afterEffect">
                                  <p:stCondLst>
                                    <p:cond delay="0"/>
                                  </p:stCondLst>
                                  <p:iterate>
                                    <p:tmAbs val="0"/>
                                  </p:iterate>
                                  <p:childTnLst>
                                    <p:animEffect transition="out" filter="fade">
                                      <p:cBhvr>
                                        <p:cTn id="24" dur="1000" fill="hold"/>
                                        <p:tgtEl>
                                          <p:spTgt spid="20"/>
                                        </p:tgtEl>
                                      </p:cBhvr>
                                    </p:animEffect>
                                    <p:set>
                                      <p:cBhvr>
                                        <p:cTn id="25"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advAuto="0"/>
      <p:bldP spid="17" grpId="3" animBg="1" advAuto="0"/>
      <p:bldP spid="20" grpId="2" animBg="1" advAuto="0"/>
      <p:bldP spid="20" grpId="5" animBg="1" advAuto="0"/>
      <p:bldP spid="23"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812799" y="774700"/>
            <a:ext cx="11379201" cy="8191500"/>
          </a:xfrm>
          <a:prstGeom prst="rect">
            <a:avLst/>
          </a:prstGeom>
          <a:ln w="12700">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4200">
                <a:solidFill>
                  <a:srgbClr val="FFFFFF"/>
                </a:solidFill>
                <a:latin typeface="+mn-lt"/>
                <a:ea typeface="+mn-ea"/>
                <a:cs typeface="+mn-cs"/>
                <a:sym typeface="Cooper Black"/>
              </a:rPr>
              <a:t>“If we must ‘restore’ something, then let’s restore spirituality and a love for the Lord. Let’s restore a spirit of honest inquiry and a sacrificial devotion to evangelism and benevolence. Let’s restore biblical principles, which can unite us if embraced, but not some elusive pattern, which can only lead to further fragmentation of the one body. I see nothing in Scripture that even remotely suggests God expects the universe to revolve around 1st century Palestine.”</a:t>
            </a:r>
          </a:p>
          <a:p>
            <a:pPr lvl="0" algn="r">
              <a:defRPr sz="1800"/>
            </a:pPr>
            <a:r>
              <a:rPr sz="4200">
                <a:solidFill>
                  <a:srgbClr val="FFFFFF"/>
                </a:solidFill>
                <a:latin typeface="+mn-lt"/>
                <a:ea typeface="+mn-ea"/>
                <a:cs typeface="+mn-cs"/>
                <a:sym typeface="Cooper Black"/>
              </a:rPr>
              <a:t>Al Maxey</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It Means You Are Not A Member Of A Sect Or Party</a:t>
            </a:r>
          </a:p>
        </p:txBody>
      </p:sp>
      <p:sp>
        <p:nvSpPr>
          <p:cNvPr id="28" name="Shape 28"/>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FFFFFF"/>
                </a:solidFill>
              </a:rPr>
              <a:t>All Christians or local Christians</a:t>
            </a:r>
          </a:p>
          <a:p>
            <a:pPr lvl="0">
              <a:buBlip>
                <a:blip r:embed="rId2"/>
              </a:buBlip>
              <a:defRPr sz="1800">
                <a:solidFill>
                  <a:srgbClr val="000000"/>
                </a:solidFill>
              </a:defRPr>
            </a:pPr>
            <a:r>
              <a:rPr sz="4000">
                <a:solidFill>
                  <a:srgbClr val="FFFFFF"/>
                </a:solidFill>
              </a:rPr>
              <a:t>Stands between and therefore unknown</a:t>
            </a:r>
          </a:p>
          <a:p>
            <a:pPr lvl="0">
              <a:buBlip>
                <a:blip r:embed="rId2"/>
              </a:buBlip>
              <a:defRPr sz="1800">
                <a:solidFill>
                  <a:srgbClr val="000000"/>
                </a:solidFill>
              </a:defRPr>
            </a:pPr>
            <a:r>
              <a:rPr sz="4000">
                <a:solidFill>
                  <a:srgbClr val="FFFFFF"/>
                </a:solidFill>
              </a:rPr>
              <a:t>Two illustrations of denominations …</a:t>
            </a:r>
          </a:p>
          <a:p>
            <a:pPr lvl="0">
              <a:buBlip>
                <a:blip r:embed="rId2"/>
              </a:buBlip>
              <a:defRPr sz="1800">
                <a:solidFill>
                  <a:srgbClr val="000000"/>
                </a:solidFill>
              </a:defRPr>
            </a:pPr>
            <a:r>
              <a:rPr sz="4000">
                <a:solidFill>
                  <a:srgbClr val="FFFFFF"/>
                </a:solidFill>
              </a:rPr>
              <a:t>“A part, division or a segment, a sect”</a:t>
            </a:r>
          </a:p>
        </p:txBody>
      </p:sp>
      <p:grpSp>
        <p:nvGrpSpPr>
          <p:cNvPr id="31" name="Group 31"/>
          <p:cNvGrpSpPr/>
          <p:nvPr/>
        </p:nvGrpSpPr>
        <p:grpSpPr>
          <a:xfrm>
            <a:off x="2584667" y="895567"/>
            <a:ext cx="7835466" cy="7962466"/>
            <a:chOff x="-101600" y="-101600"/>
            <a:chExt cx="7835465" cy="7962465"/>
          </a:xfrm>
        </p:grpSpPr>
        <p:pic>
          <p:nvPicPr>
            <p:cNvPr id="30" name="Currency.jpg"/>
            <p:cNvPicPr/>
            <p:nvPr/>
          </p:nvPicPr>
          <p:blipFill>
            <a:blip r:embed="rId3">
              <a:extLst/>
            </a:blip>
            <a:stretch>
              <a:fillRect/>
            </a:stretch>
          </p:blipFill>
          <p:spPr>
            <a:xfrm>
              <a:off x="0" y="0"/>
              <a:ext cx="7619566" cy="7619566"/>
            </a:xfrm>
            <a:prstGeom prst="rect">
              <a:avLst/>
            </a:prstGeom>
            <a:ln>
              <a:noFill/>
            </a:ln>
            <a:effectLst/>
          </p:spPr>
        </p:pic>
        <p:pic>
          <p:nvPicPr>
            <p:cNvPr id="29" name="Picture 28"/>
            <p:cNvPicPr/>
            <p:nvPr/>
          </p:nvPicPr>
          <p:blipFill>
            <a:blip r:embed="rId4">
              <a:extLst/>
            </a:blip>
            <a:stretch>
              <a:fillRect/>
            </a:stretch>
          </p:blipFill>
          <p:spPr>
            <a:xfrm>
              <a:off x="-101600" y="-101600"/>
              <a:ext cx="7835466" cy="7962466"/>
            </a:xfrm>
            <a:prstGeom prst="rect">
              <a:avLst/>
            </a:prstGeom>
            <a:effectLst/>
          </p:spPr>
        </p:pic>
      </p:grpSp>
      <p:grpSp>
        <p:nvGrpSpPr>
          <p:cNvPr id="34" name="Group 34"/>
          <p:cNvGrpSpPr/>
          <p:nvPr/>
        </p:nvGrpSpPr>
        <p:grpSpPr>
          <a:xfrm>
            <a:off x="2584667" y="895567"/>
            <a:ext cx="7835466" cy="7962466"/>
            <a:chOff x="-101600" y="-101600"/>
            <a:chExt cx="7835465" cy="7962465"/>
          </a:xfrm>
        </p:grpSpPr>
        <p:pic>
          <p:nvPicPr>
            <p:cNvPr id="33" name="Political Parties.jpg"/>
            <p:cNvPicPr/>
            <p:nvPr/>
          </p:nvPicPr>
          <p:blipFill>
            <a:blip r:embed="rId5">
              <a:extLst/>
            </a:blip>
            <a:stretch>
              <a:fillRect/>
            </a:stretch>
          </p:blipFill>
          <p:spPr>
            <a:xfrm>
              <a:off x="0" y="0"/>
              <a:ext cx="7619566" cy="7619566"/>
            </a:xfrm>
            <a:prstGeom prst="rect">
              <a:avLst/>
            </a:prstGeom>
            <a:ln>
              <a:noFill/>
            </a:ln>
            <a:effectLst/>
          </p:spPr>
        </p:pic>
        <p:pic>
          <p:nvPicPr>
            <p:cNvPr id="32" name="Picture 31"/>
            <p:cNvPicPr/>
            <p:nvPr/>
          </p:nvPicPr>
          <p:blipFill>
            <a:blip r:embed="rId4">
              <a:extLst/>
            </a:blip>
            <a:stretch>
              <a:fillRect/>
            </a:stretch>
          </p:blipFill>
          <p:spPr>
            <a:xfrm>
              <a:off x="-101600" y="-101600"/>
              <a:ext cx="7835466" cy="7962466"/>
            </a:xfrm>
            <a:prstGeom prst="rect">
              <a:avLst/>
            </a:prstGeom>
            <a:effectLst/>
          </p:spPr>
        </p:pic>
      </p:grpSp>
      <p:grpSp>
        <p:nvGrpSpPr>
          <p:cNvPr id="48" name="Group 48"/>
          <p:cNvGrpSpPr/>
          <p:nvPr/>
        </p:nvGrpSpPr>
        <p:grpSpPr>
          <a:xfrm>
            <a:off x="2679700" y="1054100"/>
            <a:ext cx="7658100" cy="7785100"/>
            <a:chOff x="-101600" y="-101600"/>
            <a:chExt cx="7658100" cy="7785100"/>
          </a:xfrm>
        </p:grpSpPr>
        <p:pic>
          <p:nvPicPr>
            <p:cNvPr id="35" name="Picture 34"/>
            <p:cNvPicPr/>
            <p:nvPr/>
          </p:nvPicPr>
          <p:blipFill>
            <a:blip r:embed="rId6">
              <a:extLst/>
            </a:blip>
            <a:stretch>
              <a:fillRect/>
            </a:stretch>
          </p:blipFill>
          <p:spPr>
            <a:xfrm>
              <a:off x="-101600" y="-101600"/>
              <a:ext cx="7658100" cy="7785100"/>
            </a:xfrm>
            <a:prstGeom prst="rect">
              <a:avLst/>
            </a:prstGeom>
            <a:effectLst>
              <a:outerShdw blurRad="127000" dist="76200" dir="2700000" rotWithShape="0">
                <a:srgbClr val="000000">
                  <a:alpha val="75000"/>
                </a:srgbClr>
              </a:outerShdw>
            </a:effectLst>
          </p:spPr>
        </p:pic>
        <p:sp>
          <p:nvSpPr>
            <p:cNvPr id="36" name="Shape 36"/>
            <p:cNvSpPr/>
            <p:nvPr/>
          </p:nvSpPr>
          <p:spPr>
            <a:xfrm>
              <a:off x="609233" y="508000"/>
              <a:ext cx="6213278" cy="8001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800">
                  <a:solidFill>
                    <a:srgbClr val="FFFFFF"/>
                  </a:solidFill>
                  <a:latin typeface="+mn-lt"/>
                  <a:ea typeface="+mn-ea"/>
                  <a:cs typeface="+mn-cs"/>
                  <a:sym typeface="Cooper Black"/>
                </a:defRPr>
              </a:lvl1pPr>
            </a:lstStyle>
            <a:p>
              <a:pPr lvl="0">
                <a:defRPr sz="1800">
                  <a:solidFill>
                    <a:srgbClr val="000000"/>
                  </a:solidFill>
                </a:defRPr>
              </a:pPr>
              <a:r>
                <a:rPr sz="4800">
                  <a:solidFill>
                    <a:srgbClr val="FFFFFF"/>
                  </a:solidFill>
                </a:rPr>
                <a:t>“Christian Church”</a:t>
              </a:r>
            </a:p>
          </p:txBody>
        </p:sp>
        <p:sp>
          <p:nvSpPr>
            <p:cNvPr id="37" name="Shape 37"/>
            <p:cNvSpPr/>
            <p:nvPr/>
          </p:nvSpPr>
          <p:spPr>
            <a:xfrm>
              <a:off x="1181100" y="1778000"/>
              <a:ext cx="5080001" cy="508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7"/>
              <a:srcRect/>
              <a:stretch>
                <a:fillRect/>
              </a:stretch>
            </a:blipFill>
            <a:ln w="50800" cap="flat">
              <a:solidFill>
                <a:srgbClr val="FFFFFF"/>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8" name="Shape 38"/>
            <p:cNvSpPr/>
            <p:nvPr/>
          </p:nvSpPr>
          <p:spPr>
            <a:xfrm>
              <a:off x="2108200" y="22733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9193"/>
            </a:solidFill>
            <a:ln w="25400" cap="flat">
              <a:solidFill>
                <a:srgbClr val="000000"/>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4051300" y="22733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11993"/>
            </a:solidFill>
            <a:ln w="25400" cap="flat">
              <a:solidFill>
                <a:srgbClr val="000000"/>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663700" y="42291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6D6FF"/>
            </a:solidFill>
            <a:ln w="25400" cap="flat">
              <a:solidFill>
                <a:srgbClr val="000000"/>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41" name="Shape 41"/>
            <p:cNvSpPr/>
            <p:nvPr/>
          </p:nvSpPr>
          <p:spPr>
            <a:xfrm>
              <a:off x="3086100" y="53467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2F92"/>
            </a:solidFill>
            <a:ln w="25400" cap="flat">
              <a:solidFill>
                <a:srgbClr val="000000"/>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42" name="Shape 42"/>
            <p:cNvSpPr/>
            <p:nvPr/>
          </p:nvSpPr>
          <p:spPr>
            <a:xfrm>
              <a:off x="3489230" y="5632450"/>
              <a:ext cx="478682" cy="6858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solidFill>
                    <a:srgbClr val="FFFFFF"/>
                  </a:solidFill>
                  <a:latin typeface="+mn-lt"/>
                  <a:ea typeface="+mn-ea"/>
                  <a:cs typeface="+mn-cs"/>
                  <a:sym typeface="Cooper Black"/>
                </a:defRPr>
              </a:lvl1pPr>
            </a:lstStyle>
            <a:p>
              <a:pPr lvl="0">
                <a:defRPr sz="1800">
                  <a:solidFill>
                    <a:srgbClr val="000000"/>
                  </a:solidFill>
                </a:defRPr>
              </a:pPr>
              <a:r>
                <a:rPr sz="4000">
                  <a:solidFill>
                    <a:srgbClr val="FFFFFF"/>
                  </a:solidFill>
                </a:rPr>
                <a:t>B</a:t>
              </a:r>
            </a:p>
          </p:txBody>
        </p:sp>
        <p:sp>
          <p:nvSpPr>
            <p:cNvPr id="43" name="Shape 43"/>
            <p:cNvSpPr/>
            <p:nvPr/>
          </p:nvSpPr>
          <p:spPr>
            <a:xfrm>
              <a:off x="4399438" y="2546350"/>
              <a:ext cx="563266" cy="6858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solidFill>
                    <a:srgbClr val="FFFFFF"/>
                  </a:solidFill>
                  <a:latin typeface="+mn-lt"/>
                  <a:ea typeface="+mn-ea"/>
                  <a:cs typeface="+mn-cs"/>
                  <a:sym typeface="Cooper Black"/>
                </a:defRPr>
              </a:lvl1pPr>
            </a:lstStyle>
            <a:p>
              <a:pPr lvl="0">
                <a:defRPr sz="1800">
                  <a:solidFill>
                    <a:srgbClr val="000000"/>
                  </a:solidFill>
                </a:defRPr>
              </a:pPr>
              <a:r>
                <a:rPr sz="4000">
                  <a:solidFill>
                    <a:srgbClr val="FFFFFF"/>
                  </a:solidFill>
                </a:rPr>
                <a:t>M</a:t>
              </a:r>
            </a:p>
          </p:txBody>
        </p:sp>
        <p:sp>
          <p:nvSpPr>
            <p:cNvPr id="44" name="Shape 44"/>
            <p:cNvSpPr/>
            <p:nvPr/>
          </p:nvSpPr>
          <p:spPr>
            <a:xfrm>
              <a:off x="2530727" y="2546350"/>
              <a:ext cx="465288" cy="6858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solidFill>
                    <a:srgbClr val="FFFFFF"/>
                  </a:solidFill>
                  <a:latin typeface="+mn-lt"/>
                  <a:ea typeface="+mn-ea"/>
                  <a:cs typeface="+mn-cs"/>
                  <a:sym typeface="Cooper Black"/>
                </a:defRPr>
              </a:lvl1pPr>
            </a:lstStyle>
            <a:p>
              <a:pPr lvl="0">
                <a:defRPr sz="1800">
                  <a:solidFill>
                    <a:srgbClr val="000000"/>
                  </a:solidFill>
                </a:defRPr>
              </a:pPr>
              <a:r>
                <a:rPr sz="4000">
                  <a:solidFill>
                    <a:srgbClr val="FFFFFF"/>
                  </a:solidFill>
                </a:rPr>
                <a:t>E</a:t>
              </a:r>
            </a:p>
          </p:txBody>
        </p:sp>
        <p:sp>
          <p:nvSpPr>
            <p:cNvPr id="45" name="Shape 45"/>
            <p:cNvSpPr/>
            <p:nvPr/>
          </p:nvSpPr>
          <p:spPr>
            <a:xfrm>
              <a:off x="2058520" y="4514850"/>
              <a:ext cx="520701" cy="6858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4000">
                  <a:solidFill>
                    <a:srgbClr val="FFFFFF"/>
                  </a:solidFill>
                  <a:latin typeface="+mn-lt"/>
                  <a:ea typeface="+mn-ea"/>
                  <a:cs typeface="+mn-cs"/>
                  <a:sym typeface="Cooper Black"/>
                </a:defRPr>
              </a:lvl1pPr>
            </a:lstStyle>
            <a:p>
              <a:pPr lvl="0">
                <a:defRPr sz="1800">
                  <a:solidFill>
                    <a:srgbClr val="000000"/>
                  </a:solidFill>
                </a:defRPr>
              </a:pPr>
              <a:r>
                <a:rPr sz="4000">
                  <a:solidFill>
                    <a:srgbClr val="FFFFFF"/>
                  </a:solidFill>
                </a:rPr>
                <a:t>P</a:t>
              </a:r>
            </a:p>
          </p:txBody>
        </p:sp>
        <p:sp>
          <p:nvSpPr>
            <p:cNvPr id="46" name="Shape 46"/>
            <p:cNvSpPr/>
            <p:nvPr/>
          </p:nvSpPr>
          <p:spPr>
            <a:xfrm>
              <a:off x="4546600" y="42672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8AD8"/>
            </a:solidFill>
            <a:ln w="25400" cap="flat">
              <a:solidFill>
                <a:srgbClr val="000000"/>
              </a:solidFill>
              <a:prstDash val="solid"/>
              <a:miter lim="400000"/>
            </a:ln>
            <a:effectLst>
              <a:outerShdw blurRad="127000" dist="76200" dir="2700000" rotWithShape="0">
                <a:srgbClr val="000000">
                  <a:alpha val="75000"/>
                </a:srgbClr>
              </a:outerShdw>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47" name="Shape 47"/>
            <p:cNvSpPr/>
            <p:nvPr/>
          </p:nvSpPr>
          <p:spPr>
            <a:xfrm>
              <a:off x="4983886" y="4514850"/>
              <a:ext cx="435770" cy="685800"/>
            </a:xfrm>
            <a:prstGeom prst="rect">
              <a:avLst/>
            </a:prstGeom>
            <a:noFill/>
            <a:ln w="12700" cap="flat">
              <a:noFill/>
              <a:miter lim="400000"/>
            </a:ln>
            <a:effectLst>
              <a:outerShdw blurRad="127000" dir="2700000" rotWithShape="0">
                <a:srgbClr val="000000"/>
              </a:outerShdw>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4000">
                  <a:solidFill>
                    <a:srgbClr val="FFFFFF"/>
                  </a:solidFill>
                  <a:latin typeface="+mn-lt"/>
                  <a:ea typeface="+mn-ea"/>
                  <a:cs typeface="+mn-cs"/>
                  <a:sym typeface="Cooper Black"/>
                </a:defRPr>
              </a:lvl1pPr>
            </a:lstStyle>
            <a:p>
              <a:pPr lvl="0">
                <a:defRPr sz="1800">
                  <a:solidFill>
                    <a:srgbClr val="000000"/>
                  </a:solidFill>
                </a:defRPr>
              </a:pPr>
              <a:r>
                <a:rPr sz="4000">
                  <a:solidFill>
                    <a:srgbClr val="FFFFFF"/>
                  </a:solidFill>
                </a:rPr>
                <a:t>L</a:t>
              </a:r>
            </a:p>
          </p:txBody>
        </p:sp>
      </p:grpSp>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28">
                                            <p:bg/>
                                          </p:spTgt>
                                        </p:tgtEl>
                                        <p:attrNameLst>
                                          <p:attrName>style.visibility</p:attrName>
                                        </p:attrNameLst>
                                      </p:cBhvr>
                                      <p:to>
                                        <p:strVal val="visible"/>
                                      </p:to>
                                    </p:set>
                                    <p:animEffect transition="in" filter="dissolve">
                                      <p:cBhvr>
                                        <p:cTn id="7" dur="1000"/>
                                        <p:tgtEl>
                                          <p:spTgt spid="28">
                                            <p:bg/>
                                          </p:spTgt>
                                        </p:tgtEl>
                                      </p:cBhvr>
                                    </p:animEffect>
                                  </p:childTnLst>
                                </p:cTn>
                              </p:par>
                              <p:par>
                                <p:cTn id="8" presetID="9" presetClass="entr" presetSubtype="0" fill="hold" grpId="1">
                                  <p:stCondLst>
                                    <p:cond delay="0"/>
                                  </p:stCondLst>
                                  <p:iterate>
                                    <p:tmAbs val="0"/>
                                  </p:iterate>
                                  <p:childTnLst>
                                    <p:set>
                                      <p:cBhvr>
                                        <p:cTn id="9" fill="hold"/>
                                        <p:tgtEl>
                                          <p:spTgt spid="28">
                                            <p:txEl>
                                              <p:pRg st="0" end="0"/>
                                            </p:txEl>
                                          </p:spTgt>
                                        </p:tgtEl>
                                        <p:attrNameLst>
                                          <p:attrName>style.visibility</p:attrName>
                                        </p:attrNameLst>
                                      </p:cBhvr>
                                      <p:to>
                                        <p:strVal val="visible"/>
                                      </p:to>
                                    </p:set>
                                    <p:animEffect transition="in" filter="dissolve">
                                      <p:cBhvr>
                                        <p:cTn id="10" dur="1000"/>
                                        <p:tgtEl>
                                          <p:spTgt spid="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28">
                                            <p:txEl>
                                              <p:pRg st="1" end="1"/>
                                            </p:txEl>
                                          </p:spTgt>
                                        </p:tgtEl>
                                        <p:attrNameLst>
                                          <p:attrName>style.visibility</p:attrName>
                                        </p:attrNameLst>
                                      </p:cBhvr>
                                      <p:to>
                                        <p:strVal val="visible"/>
                                      </p:to>
                                    </p:set>
                                    <p:animEffect transition="in" filter="dissolve">
                                      <p:cBhvr>
                                        <p:cTn id="15" dur="1000"/>
                                        <p:tgtEl>
                                          <p:spTgt spid="2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28">
                                            <p:txEl>
                                              <p:pRg st="2" end="2"/>
                                            </p:txEl>
                                          </p:spTgt>
                                        </p:tgtEl>
                                        <p:attrNameLst>
                                          <p:attrName>style.visibility</p:attrName>
                                        </p:attrNameLst>
                                      </p:cBhvr>
                                      <p:to>
                                        <p:strVal val="visible"/>
                                      </p:to>
                                    </p:set>
                                    <p:animEffect transition="in" filter="dissolve">
                                      <p:cBhvr>
                                        <p:cTn id="20" dur="1000"/>
                                        <p:tgtEl>
                                          <p:spTgt spid="2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2" nodeType="clickEffect">
                                  <p:stCondLst>
                                    <p:cond delay="0"/>
                                  </p:stCondLst>
                                  <p:iterate>
                                    <p:tmAbs val="0"/>
                                  </p:iterate>
                                  <p:childTnLst>
                                    <p:set>
                                      <p:cBhvr>
                                        <p:cTn id="24" fill="hold"/>
                                        <p:tgtEl>
                                          <p:spTgt spid="31"/>
                                        </p:tgtEl>
                                        <p:attrNameLst>
                                          <p:attrName>style.visibility</p:attrName>
                                        </p:attrNameLst>
                                      </p:cBhvr>
                                      <p:to>
                                        <p:strVal val="visible"/>
                                      </p:to>
                                    </p:set>
                                    <p:animEffect transition="in" filter="fade">
                                      <p:cBhvr>
                                        <p:cTn id="25" dur="1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3" nodeType="clickEffect">
                                  <p:stCondLst>
                                    <p:cond delay="0"/>
                                  </p:stCondLst>
                                  <p:iterate>
                                    <p:tmAbs val="0"/>
                                  </p:iterate>
                                  <p:childTnLst>
                                    <p:set>
                                      <p:cBhvr>
                                        <p:cTn id="29" fill="hold"/>
                                        <p:tgtEl>
                                          <p:spTgt spid="34"/>
                                        </p:tgtEl>
                                        <p:attrNameLst>
                                          <p:attrName>style.visibility</p:attrName>
                                        </p:attrNameLst>
                                      </p:cBhvr>
                                      <p:to>
                                        <p:strVal val="visible"/>
                                      </p:to>
                                    </p:set>
                                    <p:animEffect transition="in" filter="fade">
                                      <p:cBhvr>
                                        <p:cTn id="30" dur="1000"/>
                                        <p:tgtEl>
                                          <p:spTgt spid="34"/>
                                        </p:tgtEl>
                                      </p:cBhvr>
                                    </p:animEffect>
                                  </p:childTnLst>
                                </p:cTn>
                              </p:par>
                            </p:childTnLst>
                          </p:cTn>
                        </p:par>
                        <p:par>
                          <p:cTn id="31" fill="hold">
                            <p:stCondLst>
                              <p:cond delay="1000"/>
                            </p:stCondLst>
                            <p:childTnLst>
                              <p:par>
                                <p:cTn id="32" presetID="10" presetClass="exit" presetSubtype="0" fill="hold" grpId="4" nodeType="afterEffect">
                                  <p:stCondLst>
                                    <p:cond delay="0"/>
                                  </p:stCondLst>
                                  <p:iterate>
                                    <p:tmAbs val="0"/>
                                  </p:iterate>
                                  <p:childTnLst>
                                    <p:animEffect transition="out" filter="fade">
                                      <p:cBhvr>
                                        <p:cTn id="33" dur="1000" fill="hold"/>
                                        <p:tgtEl>
                                          <p:spTgt spid="31"/>
                                        </p:tgtEl>
                                      </p:cBhvr>
                                    </p:animEffect>
                                    <p:set>
                                      <p:cBhvr>
                                        <p:cTn id="34" fill="hold">
                                          <p:stCondLst>
                                            <p:cond delay="999"/>
                                          </p:stCondLst>
                                        </p:cTn>
                                        <p:tgtEl>
                                          <p:spTgt spid="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5" nodeType="clickEffect">
                                  <p:stCondLst>
                                    <p:cond delay="0"/>
                                  </p:stCondLst>
                                  <p:iterate>
                                    <p:tmAbs val="0"/>
                                  </p:iterate>
                                  <p:childTnLst>
                                    <p:animEffect transition="out" filter="fade">
                                      <p:cBhvr>
                                        <p:cTn id="38" dur="1000" fill="hold"/>
                                        <p:tgtEl>
                                          <p:spTgt spid="34"/>
                                        </p:tgtEl>
                                      </p:cBhvr>
                                    </p:animEffect>
                                    <p:set>
                                      <p:cBhvr>
                                        <p:cTn id="39" fill="hold">
                                          <p:stCondLst>
                                            <p:cond delay="999"/>
                                          </p:stCondLst>
                                        </p:cTn>
                                        <p:tgtEl>
                                          <p:spTgt spid="34"/>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6" nodeType="afterEffect">
                                  <p:stCondLst>
                                    <p:cond delay="0"/>
                                  </p:stCondLst>
                                  <p:iterate>
                                    <p:tmAbs val="0"/>
                                  </p:iterate>
                                  <p:childTnLst>
                                    <p:set>
                                      <p:cBhvr>
                                        <p:cTn id="42" fill="hold"/>
                                        <p:tgtEl>
                                          <p:spTgt spid="48"/>
                                        </p:tgtEl>
                                        <p:attrNameLst>
                                          <p:attrName>style.visibility</p:attrName>
                                        </p:attrNameLst>
                                      </p:cBhvr>
                                      <p:to>
                                        <p:strVal val="visible"/>
                                      </p:to>
                                    </p:set>
                                    <p:animEffect transition="in" filter="fade">
                                      <p:cBhvr>
                                        <p:cTn id="43" dur="10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7" nodeType="clickEffect">
                                  <p:stCondLst>
                                    <p:cond delay="0"/>
                                  </p:stCondLst>
                                  <p:iterate>
                                    <p:tmAbs val="0"/>
                                  </p:iterate>
                                  <p:childTnLst>
                                    <p:animEffect transition="out" filter="fade">
                                      <p:cBhvr>
                                        <p:cTn id="47" dur="1000" fill="hold"/>
                                        <p:tgtEl>
                                          <p:spTgt spid="48"/>
                                        </p:tgtEl>
                                      </p:cBhvr>
                                    </p:animEffect>
                                    <p:set>
                                      <p:cBhvr>
                                        <p:cTn id="48" fill="hold">
                                          <p:stCondLst>
                                            <p:cond delay="999"/>
                                          </p:stCondLst>
                                        </p:cTn>
                                        <p:tgtEl>
                                          <p:spTgt spid="48"/>
                                        </p:tgtEl>
                                        <p:attrNameLst>
                                          <p:attrName>style.visibility</p:attrName>
                                        </p:attrNameLst>
                                      </p:cBhvr>
                                      <p:to>
                                        <p:strVal val="hidden"/>
                                      </p:to>
                                    </p:set>
                                  </p:childTnLst>
                                </p:cTn>
                              </p:par>
                            </p:childTnLst>
                          </p:cTn>
                        </p:par>
                        <p:par>
                          <p:cTn id="49" fill="hold">
                            <p:stCondLst>
                              <p:cond delay="1000"/>
                            </p:stCondLst>
                            <p:childTnLst>
                              <p:par>
                                <p:cTn id="50" presetID="9" presetClass="entr" presetSubtype="0" fill="hold" grpId="1" nodeType="afterEffect">
                                  <p:stCondLst>
                                    <p:cond delay="0"/>
                                  </p:stCondLst>
                                  <p:iterate>
                                    <p:tmAbs val="0"/>
                                  </p:iterate>
                                  <p:childTnLst>
                                    <p:set>
                                      <p:cBhvr>
                                        <p:cTn id="51" fill="hold"/>
                                        <p:tgtEl>
                                          <p:spTgt spid="28">
                                            <p:txEl>
                                              <p:pRg st="3" end="3"/>
                                            </p:txEl>
                                          </p:spTgt>
                                        </p:tgtEl>
                                        <p:attrNameLst>
                                          <p:attrName>style.visibility</p:attrName>
                                        </p:attrNameLst>
                                      </p:cBhvr>
                                      <p:to>
                                        <p:strVal val="visible"/>
                                      </p:to>
                                    </p:set>
                                    <p:animEffect transition="in" filter="dissolve">
                                      <p:cBhvr>
                                        <p:cTn id="52" dur="1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build="p" bldLvl="5" animBg="1" advAuto="0"/>
      <p:bldP spid="31" grpId="2" animBg="1" advAuto="0"/>
      <p:bldP spid="31" grpId="4" animBg="1" advAuto="0"/>
      <p:bldP spid="34" grpId="3" animBg="1" advAuto="0"/>
      <p:bldP spid="34" grpId="5" animBg="1" advAuto="0"/>
      <p:bldP spid="48" grpId="6" animBg="1" advAuto="0"/>
      <p:bldP spid="48"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It Means That You Are Aligned With The Lord</a:t>
            </a:r>
          </a:p>
        </p:txBody>
      </p:sp>
      <p:sp>
        <p:nvSpPr>
          <p:cNvPr id="51" name="Shape 51"/>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FFFFFF"/>
                </a:solidFill>
              </a:rPr>
              <a:t>Did not align Himself with any party</a:t>
            </a:r>
          </a:p>
          <a:p>
            <a:pPr lvl="0">
              <a:buBlip>
                <a:blip r:embed="rId2"/>
              </a:buBlip>
              <a:defRPr sz="1800">
                <a:solidFill>
                  <a:srgbClr val="000000"/>
                </a:solidFill>
              </a:defRPr>
            </a:pPr>
            <a:r>
              <a:rPr sz="4000">
                <a:solidFill>
                  <a:srgbClr val="FFFFFF"/>
                </a:solidFill>
              </a:rPr>
              <a:t>Pharisee, Sadducee, Herodian, Essene</a:t>
            </a:r>
          </a:p>
          <a:p>
            <a:pPr lvl="0">
              <a:buBlip>
                <a:blip r:embed="rId2"/>
              </a:buBlip>
              <a:defRPr sz="1800">
                <a:solidFill>
                  <a:srgbClr val="000000"/>
                </a:solidFill>
              </a:defRPr>
            </a:pPr>
            <a:r>
              <a:rPr sz="4000">
                <a:solidFill>
                  <a:srgbClr val="FFFFFF"/>
                </a:solidFill>
              </a:rPr>
              <a:t>Interested in religious unity …</a:t>
            </a:r>
          </a:p>
          <a:p>
            <a:pPr lvl="0">
              <a:buBlip>
                <a:blip r:embed="rId2"/>
              </a:buBlip>
              <a:defRPr sz="1800">
                <a:solidFill>
                  <a:srgbClr val="000000"/>
                </a:solidFill>
              </a:defRPr>
            </a:pPr>
            <a:r>
              <a:rPr sz="4000">
                <a:solidFill>
                  <a:srgbClr val="FFFFFF"/>
                </a:solidFill>
              </a:rPr>
              <a:t>Antidenominational/undenominational</a:t>
            </a:r>
          </a:p>
        </p:txBody>
      </p:sp>
      <p:pic>
        <p:nvPicPr>
          <p:cNvPr id="52" name="Picture 51"/>
          <p:cNvPicPr/>
          <p:nvPr/>
        </p:nvPicPr>
        <p:blipFill>
          <a:blip r:embed="rId3">
            <a:extLst/>
          </a:blip>
          <a:stretch>
            <a:fillRect/>
          </a:stretch>
        </p:blipFill>
        <p:spPr>
          <a:xfrm>
            <a:off x="2508250" y="1377950"/>
            <a:ext cx="7988300" cy="6997700"/>
          </a:xfrm>
          <a:prstGeom prst="rect">
            <a:avLst/>
          </a:prstGeom>
          <a:effectLst>
            <a:outerShdw blurRad="127000" dist="76200" dir="2700000" rotWithShape="0">
              <a:srgbClr val="000000">
                <a:alpha val="75000"/>
              </a:srgbClr>
            </a:outerShdw>
          </a:effectLst>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51">
                                            <p:bg/>
                                          </p:spTgt>
                                        </p:tgtEl>
                                        <p:attrNameLst>
                                          <p:attrName>style.visibility</p:attrName>
                                        </p:attrNameLst>
                                      </p:cBhvr>
                                      <p:to>
                                        <p:strVal val="visible"/>
                                      </p:to>
                                    </p:set>
                                    <p:animEffect transition="in" filter="dissolve">
                                      <p:cBhvr>
                                        <p:cTn id="7" dur="1000"/>
                                        <p:tgtEl>
                                          <p:spTgt spid="51">
                                            <p:bg/>
                                          </p:spTgt>
                                        </p:tgtEl>
                                      </p:cBhvr>
                                    </p:animEffect>
                                  </p:childTnLst>
                                </p:cTn>
                              </p:par>
                              <p:par>
                                <p:cTn id="8" presetID="9" presetClass="entr" presetSubtype="0" fill="hold" grpId="1">
                                  <p:stCondLst>
                                    <p:cond delay="0"/>
                                  </p:stCondLst>
                                  <p:iterate>
                                    <p:tmAbs val="0"/>
                                  </p:iterate>
                                  <p:childTnLst>
                                    <p:set>
                                      <p:cBhvr>
                                        <p:cTn id="9" fill="hold"/>
                                        <p:tgtEl>
                                          <p:spTgt spid="51">
                                            <p:txEl>
                                              <p:pRg st="0" end="0"/>
                                            </p:txEl>
                                          </p:spTgt>
                                        </p:tgtEl>
                                        <p:attrNameLst>
                                          <p:attrName>style.visibility</p:attrName>
                                        </p:attrNameLst>
                                      </p:cBhvr>
                                      <p:to>
                                        <p:strVal val="visible"/>
                                      </p:to>
                                    </p:set>
                                    <p:animEffect transition="in" filter="dissolve">
                                      <p:cBhvr>
                                        <p:cTn id="10" dur="1000"/>
                                        <p:tgtEl>
                                          <p:spTgt spid="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51">
                                            <p:txEl>
                                              <p:pRg st="1" end="1"/>
                                            </p:txEl>
                                          </p:spTgt>
                                        </p:tgtEl>
                                        <p:attrNameLst>
                                          <p:attrName>style.visibility</p:attrName>
                                        </p:attrNameLst>
                                      </p:cBhvr>
                                      <p:to>
                                        <p:strVal val="visible"/>
                                      </p:to>
                                    </p:set>
                                    <p:animEffect transition="in" filter="dissolve">
                                      <p:cBhvr>
                                        <p:cTn id="15" dur="1000"/>
                                        <p:tgtEl>
                                          <p:spTgt spid="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51">
                                            <p:txEl>
                                              <p:pRg st="2" end="2"/>
                                            </p:txEl>
                                          </p:spTgt>
                                        </p:tgtEl>
                                        <p:attrNameLst>
                                          <p:attrName>style.visibility</p:attrName>
                                        </p:attrNameLst>
                                      </p:cBhvr>
                                      <p:to>
                                        <p:strVal val="visible"/>
                                      </p:to>
                                    </p:set>
                                    <p:animEffect transition="in" filter="dissolve">
                                      <p:cBhvr>
                                        <p:cTn id="20" dur="1000"/>
                                        <p:tgtEl>
                                          <p:spTgt spid="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2" nodeType="clickEffect">
                                  <p:stCondLst>
                                    <p:cond delay="0"/>
                                  </p:stCondLst>
                                  <p:iterate>
                                    <p:tmAbs val="0"/>
                                  </p:iterate>
                                  <p:childTnLst>
                                    <p:set>
                                      <p:cBhvr>
                                        <p:cTn id="24" fill="hold"/>
                                        <p:tgtEl>
                                          <p:spTgt spid="52">
                                            <p:bg/>
                                          </p:spTgt>
                                        </p:tgtEl>
                                        <p:attrNameLst>
                                          <p:attrName>style.visibility</p:attrName>
                                        </p:attrNameLst>
                                      </p:cBhvr>
                                      <p:to>
                                        <p:strVal val="visible"/>
                                      </p:to>
                                    </p:set>
                                    <p:animEffect transition="in" filter="dissolve">
                                      <p:cBhvr>
                                        <p:cTn id="25" dur="1000"/>
                                        <p:tgtEl>
                                          <p:spTgt spid="52">
                                            <p:bg/>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3" nodeType="clickEffect">
                                  <p:stCondLst>
                                    <p:cond delay="0"/>
                                  </p:stCondLst>
                                  <p:iterate>
                                    <p:tmAbs val="0"/>
                                  </p:iterate>
                                  <p:childTnLst>
                                    <p:animEffect transition="out" filter="dissolve">
                                      <p:cBhvr>
                                        <p:cTn id="29" dur="1000" fill="hold"/>
                                        <p:tgtEl>
                                          <p:spTgt spid="52">
                                            <p:bg/>
                                          </p:spTgt>
                                        </p:tgtEl>
                                      </p:cBhvr>
                                    </p:animEffect>
                                    <p:set>
                                      <p:cBhvr>
                                        <p:cTn id="30" fill="hold">
                                          <p:stCondLst>
                                            <p:cond delay="999"/>
                                          </p:stCondLst>
                                        </p:cTn>
                                        <p:tgtEl>
                                          <p:spTgt spid="52">
                                            <p:bg/>
                                          </p:spTgt>
                                        </p:tgtEl>
                                        <p:attrNameLst>
                                          <p:attrName>style.visibility</p:attrName>
                                        </p:attrNameLst>
                                      </p:cBhvr>
                                      <p:to>
                                        <p:strVal val="hidden"/>
                                      </p:to>
                                    </p:set>
                                  </p:childTnLst>
                                </p:cTn>
                              </p:par>
                            </p:childTnLst>
                          </p:cTn>
                        </p:par>
                        <p:par>
                          <p:cTn id="31" fill="hold">
                            <p:stCondLst>
                              <p:cond delay="1000"/>
                            </p:stCondLst>
                            <p:childTnLst>
                              <p:par>
                                <p:cTn id="32" presetID="9" presetClass="entr" presetSubtype="0" fill="hold" grpId="1" nodeType="afterEffect">
                                  <p:stCondLst>
                                    <p:cond delay="0"/>
                                  </p:stCondLst>
                                  <p:iterate>
                                    <p:tmAbs val="0"/>
                                  </p:iterate>
                                  <p:childTnLst>
                                    <p:set>
                                      <p:cBhvr>
                                        <p:cTn id="33" fill="hold"/>
                                        <p:tgtEl>
                                          <p:spTgt spid="51">
                                            <p:txEl>
                                              <p:pRg st="3" end="3"/>
                                            </p:txEl>
                                          </p:spTgt>
                                        </p:tgtEl>
                                        <p:attrNameLst>
                                          <p:attrName>style.visibility</p:attrName>
                                        </p:attrNameLst>
                                      </p:cBhvr>
                                      <p:to>
                                        <p:strVal val="visible"/>
                                      </p:to>
                                    </p:set>
                                    <p:animEffect transition="in" filter="dissolve">
                                      <p:cBhvr>
                                        <p:cTn id="34" dur="10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build="p" bldLvl="5" animBg="1" advAuto="0"/>
      <p:bldP spid="52" grpId="2" build="allAtOnce" animBg="1" advAuto="0"/>
      <p:bldP spid="52" grpId="3"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It Means That You Are Neither Catholic, Protestant or Jewish</a:t>
            </a:r>
          </a:p>
        </p:txBody>
      </p:sp>
      <p:sp>
        <p:nvSpPr>
          <p:cNvPr id="55" name="Shape 55"/>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FFFFFF"/>
                </a:solidFill>
              </a:rPr>
              <a:t>Catholicism came into existence in 606</a:t>
            </a:r>
          </a:p>
          <a:p>
            <a:pPr lvl="0">
              <a:buBlip>
                <a:blip r:embed="rId2"/>
              </a:buBlip>
              <a:defRPr sz="1800">
                <a:solidFill>
                  <a:srgbClr val="000000"/>
                </a:solidFill>
              </a:defRPr>
            </a:pPr>
            <a:r>
              <a:rPr sz="4000">
                <a:solidFill>
                  <a:srgbClr val="FFFFFF"/>
                </a:solidFill>
              </a:rPr>
              <a:t>Denominations came even later</a:t>
            </a:r>
          </a:p>
          <a:p>
            <a:pPr lvl="0">
              <a:buBlip>
                <a:blip r:embed="rId2"/>
              </a:buBlip>
              <a:defRPr sz="1800">
                <a:solidFill>
                  <a:srgbClr val="000000"/>
                </a:solidFill>
              </a:defRPr>
            </a:pPr>
            <a:r>
              <a:rPr sz="4000">
                <a:solidFill>
                  <a:srgbClr val="FFFFFF"/>
                </a:solidFill>
              </a:rPr>
              <a:t>The Old Testament has been done away</a:t>
            </a:r>
          </a:p>
        </p:txBody>
      </p:sp>
      <p:pic>
        <p:nvPicPr>
          <p:cNvPr id="56" name="Picture 55"/>
          <p:cNvPicPr/>
          <p:nvPr/>
        </p:nvPicPr>
        <p:blipFill>
          <a:blip r:embed="rId3">
            <a:extLst/>
          </a:blip>
          <a:stretch>
            <a:fillRect/>
          </a:stretch>
        </p:blipFill>
        <p:spPr>
          <a:xfrm>
            <a:off x="3327400" y="1028700"/>
            <a:ext cx="6337300" cy="7632700"/>
          </a:xfrm>
          <a:prstGeom prst="rect">
            <a:avLst/>
          </a:prstGeom>
          <a:effectLst>
            <a:outerShdw blurRad="127000" dist="76200" dir="2700000" rotWithShape="0">
              <a:srgbClr val="000000">
                <a:alpha val="75000"/>
              </a:srgbClr>
            </a:outerShdw>
          </a:effectLst>
        </p:spPr>
      </p:pic>
      <p:pic>
        <p:nvPicPr>
          <p:cNvPr id="57" name="Picture 56"/>
          <p:cNvPicPr/>
          <p:nvPr/>
        </p:nvPicPr>
        <p:blipFill>
          <a:blip r:embed="rId4">
            <a:extLst/>
          </a:blip>
          <a:stretch>
            <a:fillRect/>
          </a:stretch>
        </p:blipFill>
        <p:spPr>
          <a:xfrm>
            <a:off x="2667000" y="1981200"/>
            <a:ext cx="7658100" cy="5740400"/>
          </a:xfrm>
          <a:prstGeom prst="rect">
            <a:avLst/>
          </a:prstGeom>
          <a:effectLst>
            <a:outerShdw blurRad="127000" dist="76200" dir="2700000" rotWithShape="0">
              <a:srgbClr val="000000">
                <a:alpha val="75000"/>
              </a:srgbClr>
            </a:outerShdw>
          </a:effectLst>
        </p:spPr>
      </p:pic>
      <p:pic>
        <p:nvPicPr>
          <p:cNvPr id="58" name="Picture 57"/>
          <p:cNvPicPr/>
          <p:nvPr/>
        </p:nvPicPr>
        <p:blipFill>
          <a:blip r:embed="rId5">
            <a:extLst/>
          </a:blip>
          <a:stretch>
            <a:fillRect/>
          </a:stretch>
        </p:blipFill>
        <p:spPr>
          <a:xfrm>
            <a:off x="1308100" y="1435100"/>
            <a:ext cx="10375900" cy="6819900"/>
          </a:xfrm>
          <a:prstGeom prst="rect">
            <a:avLst/>
          </a:prstGeom>
          <a:effectLst>
            <a:outerShdw blurRad="127000" dist="76200" dir="2700000" rotWithShape="0">
              <a:srgbClr val="000000">
                <a:alpha val="75000"/>
              </a:srgbClr>
            </a:outerShdw>
          </a:effectLst>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55">
                                            <p:bg/>
                                          </p:spTgt>
                                        </p:tgtEl>
                                        <p:attrNameLst>
                                          <p:attrName>style.visibility</p:attrName>
                                        </p:attrNameLst>
                                      </p:cBhvr>
                                      <p:to>
                                        <p:strVal val="visible"/>
                                      </p:to>
                                    </p:set>
                                    <p:animEffect transition="in" filter="dissolve">
                                      <p:cBhvr>
                                        <p:cTn id="7" dur="1000"/>
                                        <p:tgtEl>
                                          <p:spTgt spid="55">
                                            <p:bg/>
                                          </p:spTgt>
                                        </p:tgtEl>
                                      </p:cBhvr>
                                    </p:animEffect>
                                  </p:childTnLst>
                                </p:cTn>
                              </p:par>
                              <p:par>
                                <p:cTn id="8" presetID="9" presetClass="entr" presetSubtype="0" fill="hold" grpId="1">
                                  <p:stCondLst>
                                    <p:cond delay="0"/>
                                  </p:stCondLst>
                                  <p:iterate>
                                    <p:tmAbs val="0"/>
                                  </p:iterate>
                                  <p:childTnLst>
                                    <p:set>
                                      <p:cBhvr>
                                        <p:cTn id="9" fill="hold"/>
                                        <p:tgtEl>
                                          <p:spTgt spid="55">
                                            <p:txEl>
                                              <p:pRg st="0" end="0"/>
                                            </p:txEl>
                                          </p:spTgt>
                                        </p:tgtEl>
                                        <p:attrNameLst>
                                          <p:attrName>style.visibility</p:attrName>
                                        </p:attrNameLst>
                                      </p:cBhvr>
                                      <p:to>
                                        <p:strVal val="visible"/>
                                      </p:to>
                                    </p:set>
                                    <p:animEffect transition="in" filter="dissolve">
                                      <p:cBhvr>
                                        <p:cTn id="10" dur="1000"/>
                                        <p:tgtEl>
                                          <p:spTgt spid="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2" nodeType="clickEffect">
                                  <p:stCondLst>
                                    <p:cond delay="0"/>
                                  </p:stCondLst>
                                  <p:iterate>
                                    <p:tmAbs val="0"/>
                                  </p:iterate>
                                  <p:childTnLst>
                                    <p:set>
                                      <p:cBhvr>
                                        <p:cTn id="14" fill="hold"/>
                                        <p:tgtEl>
                                          <p:spTgt spid="56"/>
                                        </p:tgtEl>
                                        <p:attrNameLst>
                                          <p:attrName>style.visibility</p:attrName>
                                        </p:attrNameLst>
                                      </p:cBhvr>
                                      <p:to>
                                        <p:strVal val="visible"/>
                                      </p:to>
                                    </p:set>
                                    <p:animEffect transition="in" filter="dissolve">
                                      <p:cBhvr>
                                        <p:cTn id="15" dur="10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3" nodeType="clickEffect">
                                  <p:stCondLst>
                                    <p:cond delay="0"/>
                                  </p:stCondLst>
                                  <p:iterate>
                                    <p:tmAbs val="0"/>
                                  </p:iterate>
                                  <p:childTnLst>
                                    <p:animEffect transition="out" filter="dissolve">
                                      <p:cBhvr>
                                        <p:cTn id="19" dur="1000" fill="hold"/>
                                        <p:tgtEl>
                                          <p:spTgt spid="56"/>
                                        </p:tgtEl>
                                      </p:cBhvr>
                                    </p:animEffect>
                                    <p:set>
                                      <p:cBhvr>
                                        <p:cTn id="20" fill="hold">
                                          <p:stCondLst>
                                            <p:cond delay="999"/>
                                          </p:stCondLst>
                                        </p:cTn>
                                        <p:tgtEl>
                                          <p:spTgt spid="56"/>
                                        </p:tgtEl>
                                        <p:attrNameLst>
                                          <p:attrName>style.visibility</p:attrName>
                                        </p:attrNameLst>
                                      </p:cBhvr>
                                      <p:to>
                                        <p:strVal val="hidden"/>
                                      </p:to>
                                    </p:set>
                                  </p:childTnLst>
                                </p:cTn>
                              </p:par>
                            </p:childTnLst>
                          </p:cTn>
                        </p:par>
                        <p:par>
                          <p:cTn id="21" fill="hold">
                            <p:stCondLst>
                              <p:cond delay="1000"/>
                            </p:stCondLst>
                            <p:childTnLst>
                              <p:par>
                                <p:cTn id="22" presetID="9" presetClass="entr" presetSubtype="0" fill="hold" grpId="1" nodeType="afterEffect">
                                  <p:stCondLst>
                                    <p:cond delay="0"/>
                                  </p:stCondLst>
                                  <p:iterate>
                                    <p:tmAbs val="0"/>
                                  </p:iterate>
                                  <p:childTnLst>
                                    <p:set>
                                      <p:cBhvr>
                                        <p:cTn id="23" fill="hold"/>
                                        <p:tgtEl>
                                          <p:spTgt spid="55">
                                            <p:txEl>
                                              <p:pRg st="1" end="1"/>
                                            </p:txEl>
                                          </p:spTgt>
                                        </p:tgtEl>
                                        <p:attrNameLst>
                                          <p:attrName>style.visibility</p:attrName>
                                        </p:attrNameLst>
                                      </p:cBhvr>
                                      <p:to>
                                        <p:strVal val="visible"/>
                                      </p:to>
                                    </p:set>
                                    <p:animEffect transition="in" filter="dissolve">
                                      <p:cBhvr>
                                        <p:cTn id="24" dur="1000"/>
                                        <p:tgtEl>
                                          <p:spTgt spid="5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4" nodeType="clickEffect">
                                  <p:stCondLst>
                                    <p:cond delay="0"/>
                                  </p:stCondLst>
                                  <p:iterate>
                                    <p:tmAbs val="0"/>
                                  </p:iterate>
                                  <p:childTnLst>
                                    <p:set>
                                      <p:cBhvr>
                                        <p:cTn id="28" fill="hold"/>
                                        <p:tgtEl>
                                          <p:spTgt spid="57"/>
                                        </p:tgtEl>
                                        <p:attrNameLst>
                                          <p:attrName>style.visibility</p:attrName>
                                        </p:attrNameLst>
                                      </p:cBhvr>
                                      <p:to>
                                        <p:strVal val="visible"/>
                                      </p:to>
                                    </p:set>
                                    <p:animEffect transition="in" filter="dissolve">
                                      <p:cBhvr>
                                        <p:cTn id="29" dur="10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5" nodeType="clickEffect">
                                  <p:stCondLst>
                                    <p:cond delay="0"/>
                                  </p:stCondLst>
                                  <p:iterate>
                                    <p:tmAbs val="0"/>
                                  </p:iterate>
                                  <p:childTnLst>
                                    <p:animEffect transition="out" filter="dissolve">
                                      <p:cBhvr>
                                        <p:cTn id="33" dur="1000" fill="hold"/>
                                        <p:tgtEl>
                                          <p:spTgt spid="57"/>
                                        </p:tgtEl>
                                      </p:cBhvr>
                                    </p:animEffect>
                                    <p:set>
                                      <p:cBhvr>
                                        <p:cTn id="34" fill="hold">
                                          <p:stCondLst>
                                            <p:cond delay="999"/>
                                          </p:stCondLst>
                                        </p:cTn>
                                        <p:tgtEl>
                                          <p:spTgt spid="57"/>
                                        </p:tgtEl>
                                        <p:attrNameLst>
                                          <p:attrName>style.visibility</p:attrName>
                                        </p:attrNameLst>
                                      </p:cBhvr>
                                      <p:to>
                                        <p:strVal val="hidden"/>
                                      </p:to>
                                    </p:set>
                                  </p:childTnLst>
                                </p:cTn>
                              </p:par>
                            </p:childTnLst>
                          </p:cTn>
                        </p:par>
                        <p:par>
                          <p:cTn id="35" fill="hold">
                            <p:stCondLst>
                              <p:cond delay="1000"/>
                            </p:stCondLst>
                            <p:childTnLst>
                              <p:par>
                                <p:cTn id="36" presetID="9" presetClass="entr" presetSubtype="0" fill="hold" grpId="6" nodeType="afterEffect">
                                  <p:stCondLst>
                                    <p:cond delay="0"/>
                                  </p:stCondLst>
                                  <p:iterate>
                                    <p:tmAbs val="0"/>
                                  </p:iterate>
                                  <p:childTnLst>
                                    <p:set>
                                      <p:cBhvr>
                                        <p:cTn id="37" fill="hold"/>
                                        <p:tgtEl>
                                          <p:spTgt spid="58"/>
                                        </p:tgtEl>
                                        <p:attrNameLst>
                                          <p:attrName>style.visibility</p:attrName>
                                        </p:attrNameLst>
                                      </p:cBhvr>
                                      <p:to>
                                        <p:strVal val="visible"/>
                                      </p:to>
                                    </p:set>
                                    <p:animEffect transition="in" filter="dissolve">
                                      <p:cBhvr>
                                        <p:cTn id="38" dur="10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7" nodeType="clickEffect">
                                  <p:stCondLst>
                                    <p:cond delay="0"/>
                                  </p:stCondLst>
                                  <p:iterate>
                                    <p:tmAbs val="0"/>
                                  </p:iterate>
                                  <p:childTnLst>
                                    <p:animEffect transition="out" filter="dissolve">
                                      <p:cBhvr>
                                        <p:cTn id="42" dur="1000" fill="hold"/>
                                        <p:tgtEl>
                                          <p:spTgt spid="58"/>
                                        </p:tgtEl>
                                      </p:cBhvr>
                                    </p:animEffect>
                                    <p:set>
                                      <p:cBhvr>
                                        <p:cTn id="43" fill="hold">
                                          <p:stCondLst>
                                            <p:cond delay="999"/>
                                          </p:stCondLst>
                                        </p:cTn>
                                        <p:tgtEl>
                                          <p:spTgt spid="58"/>
                                        </p:tgtEl>
                                        <p:attrNameLst>
                                          <p:attrName>style.visibility</p:attrName>
                                        </p:attrNameLst>
                                      </p:cBhvr>
                                      <p:to>
                                        <p:strVal val="hidden"/>
                                      </p:to>
                                    </p:set>
                                  </p:childTnLst>
                                </p:cTn>
                              </p:par>
                            </p:childTnLst>
                          </p:cTn>
                        </p:par>
                        <p:par>
                          <p:cTn id="44" fill="hold">
                            <p:stCondLst>
                              <p:cond delay="1000"/>
                            </p:stCondLst>
                            <p:childTnLst>
                              <p:par>
                                <p:cTn id="45" presetID="9" presetClass="entr" presetSubtype="0" fill="hold" grpId="1" nodeType="afterEffect">
                                  <p:stCondLst>
                                    <p:cond delay="0"/>
                                  </p:stCondLst>
                                  <p:iterate>
                                    <p:tmAbs val="0"/>
                                  </p:iterate>
                                  <p:childTnLst>
                                    <p:set>
                                      <p:cBhvr>
                                        <p:cTn id="46" fill="hold"/>
                                        <p:tgtEl>
                                          <p:spTgt spid="55">
                                            <p:txEl>
                                              <p:pRg st="2" end="2"/>
                                            </p:txEl>
                                          </p:spTgt>
                                        </p:tgtEl>
                                        <p:attrNameLst>
                                          <p:attrName>style.visibility</p:attrName>
                                        </p:attrNameLst>
                                      </p:cBhvr>
                                      <p:to>
                                        <p:strVal val="visible"/>
                                      </p:to>
                                    </p:set>
                                    <p:animEffect transition="in" filter="dissolve">
                                      <p:cBhvr>
                                        <p:cTn id="47" dur="1000"/>
                                        <p:tgtEl>
                                          <p:spTgt spid="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1" build="p" bldLvl="5" animBg="1" advAuto="0"/>
      <p:bldP spid="56" grpId="2" animBg="1" advAuto="0"/>
      <p:bldP spid="56" grpId="3" animBg="1" advAuto="0"/>
      <p:bldP spid="57" grpId="4" animBg="1" advAuto="0"/>
      <p:bldP spid="57" grpId="5" animBg="1" advAuto="0"/>
      <p:bldP spid="58" grpId="6" animBg="1" advAuto="0"/>
      <p:bldP spid="58"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solidFill>
                  <a:srgbClr val="000000"/>
                </a:solidFill>
              </a:defRPr>
            </a:pPr>
            <a:r>
              <a:rPr sz="3400">
                <a:solidFill>
                  <a:srgbClr val="FFFFFF"/>
                </a:solidFill>
              </a:rPr>
              <a:t>It Means That You Are A Member Of The Lord’s Church</a:t>
            </a:r>
          </a:p>
        </p:txBody>
      </p:sp>
      <p:sp>
        <p:nvSpPr>
          <p:cNvPr id="61" name="Shape 61"/>
          <p:cNvSpPr>
            <a:spLocks noGrp="1"/>
          </p:cNvSpPr>
          <p:nvPr>
            <p:ph type="body" idx="1"/>
          </p:nvPr>
        </p:nvSpPr>
        <p:spPr>
          <a:prstGeom prst="rect">
            <a:avLst/>
          </a:prstGeom>
        </p:spPr>
        <p:txBody>
          <a:bodyPr/>
          <a:lstStyle/>
          <a:p>
            <a:pPr lvl="0">
              <a:buBlip>
                <a:blip r:embed="rId2"/>
              </a:buBlip>
              <a:defRPr sz="1800">
                <a:solidFill>
                  <a:srgbClr val="000000"/>
                </a:solidFill>
              </a:defRPr>
            </a:pPr>
            <a:r>
              <a:rPr sz="4000">
                <a:solidFill>
                  <a:srgbClr val="FFFFFF"/>
                </a:solidFill>
              </a:rPr>
              <a:t>We do not need “church succession”</a:t>
            </a:r>
          </a:p>
          <a:p>
            <a:pPr lvl="0">
              <a:buBlip>
                <a:blip r:embed="rId2"/>
              </a:buBlip>
              <a:defRPr sz="1800">
                <a:solidFill>
                  <a:srgbClr val="000000"/>
                </a:solidFill>
              </a:defRPr>
            </a:pPr>
            <a:r>
              <a:rPr sz="4000">
                <a:solidFill>
                  <a:srgbClr val="FFFFFF"/>
                </a:solidFill>
              </a:rPr>
              <a:t>We do not need an “unbroken chain”</a:t>
            </a:r>
          </a:p>
          <a:p>
            <a:pPr lvl="0">
              <a:buBlip>
                <a:blip r:embed="rId2"/>
              </a:buBlip>
              <a:defRPr sz="1800">
                <a:solidFill>
                  <a:srgbClr val="000000"/>
                </a:solidFill>
              </a:defRPr>
            </a:pPr>
            <a:r>
              <a:rPr sz="4000">
                <a:solidFill>
                  <a:srgbClr val="FFFFFF"/>
                </a:solidFill>
              </a:rPr>
              <a:t>We need the same seed</a:t>
            </a:r>
          </a:p>
          <a:p>
            <a:pPr lvl="0">
              <a:buBlip>
                <a:blip r:embed="rId2"/>
              </a:buBlip>
              <a:defRPr sz="1800">
                <a:solidFill>
                  <a:srgbClr val="000000"/>
                </a:solidFill>
              </a:defRPr>
            </a:pPr>
            <a:r>
              <a:rPr sz="4000">
                <a:solidFill>
                  <a:srgbClr val="FFFFFF"/>
                </a:solidFill>
              </a:rPr>
              <a:t>Identifying marks of the church …</a:t>
            </a:r>
          </a:p>
        </p:txBody>
      </p:sp>
      <p:grpSp>
        <p:nvGrpSpPr>
          <p:cNvPr id="64" name="Group 64"/>
          <p:cNvGrpSpPr/>
          <p:nvPr/>
        </p:nvGrpSpPr>
        <p:grpSpPr>
          <a:xfrm>
            <a:off x="2590800" y="965200"/>
            <a:ext cx="7835900" cy="7962900"/>
            <a:chOff x="-101600" y="-101600"/>
            <a:chExt cx="7835900" cy="7962900"/>
          </a:xfrm>
        </p:grpSpPr>
        <p:pic>
          <p:nvPicPr>
            <p:cNvPr id="63" name="Corn.jpg"/>
            <p:cNvPicPr/>
            <p:nvPr/>
          </p:nvPicPr>
          <p:blipFill>
            <a:blip r:embed="rId3">
              <a:extLst/>
            </a:blip>
            <a:stretch>
              <a:fillRect/>
            </a:stretch>
          </p:blipFill>
          <p:spPr>
            <a:xfrm>
              <a:off x="0" y="0"/>
              <a:ext cx="7620000" cy="7620000"/>
            </a:xfrm>
            <a:prstGeom prst="rect">
              <a:avLst/>
            </a:prstGeom>
            <a:ln>
              <a:noFill/>
            </a:ln>
            <a:effectLst/>
          </p:spPr>
        </p:pic>
        <p:pic>
          <p:nvPicPr>
            <p:cNvPr id="62" name="Picture 61"/>
            <p:cNvPicPr/>
            <p:nvPr/>
          </p:nvPicPr>
          <p:blipFill>
            <a:blip r:embed="rId4">
              <a:extLst/>
            </a:blip>
            <a:stretch>
              <a:fillRect/>
            </a:stretch>
          </p:blipFill>
          <p:spPr>
            <a:xfrm>
              <a:off x="-101600" y="-101600"/>
              <a:ext cx="7835900" cy="7962900"/>
            </a:xfrm>
            <a:prstGeom prst="rect">
              <a:avLst/>
            </a:prstGeom>
            <a:effectLst/>
          </p:spPr>
        </p:pic>
      </p:grpSp>
      <p:grpSp>
        <p:nvGrpSpPr>
          <p:cNvPr id="67" name="Group 67"/>
          <p:cNvGrpSpPr/>
          <p:nvPr/>
        </p:nvGrpSpPr>
        <p:grpSpPr>
          <a:xfrm>
            <a:off x="2590800" y="965200"/>
            <a:ext cx="7835900" cy="7962900"/>
            <a:chOff x="-101600" y="-101600"/>
            <a:chExt cx="7835900" cy="7962900"/>
          </a:xfrm>
        </p:grpSpPr>
        <p:pic>
          <p:nvPicPr>
            <p:cNvPr id="66" name="Tomatoes.jpg"/>
            <p:cNvPicPr/>
            <p:nvPr/>
          </p:nvPicPr>
          <p:blipFill>
            <a:blip r:embed="rId5">
              <a:extLst/>
            </a:blip>
            <a:stretch>
              <a:fillRect/>
            </a:stretch>
          </p:blipFill>
          <p:spPr>
            <a:xfrm>
              <a:off x="0" y="0"/>
              <a:ext cx="7620000" cy="7620000"/>
            </a:xfrm>
            <a:prstGeom prst="rect">
              <a:avLst/>
            </a:prstGeom>
            <a:ln>
              <a:noFill/>
            </a:ln>
            <a:effectLst/>
          </p:spPr>
        </p:pic>
        <p:pic>
          <p:nvPicPr>
            <p:cNvPr id="65" name="Picture 64"/>
            <p:cNvPicPr/>
            <p:nvPr/>
          </p:nvPicPr>
          <p:blipFill>
            <a:blip r:embed="rId4">
              <a:extLst/>
            </a:blip>
            <a:stretch>
              <a:fillRect/>
            </a:stretch>
          </p:blipFill>
          <p:spPr>
            <a:xfrm>
              <a:off x="-101600" y="-101600"/>
              <a:ext cx="7835900" cy="7962900"/>
            </a:xfrm>
            <a:prstGeom prst="rect">
              <a:avLst/>
            </a:prstGeom>
            <a:effectLst/>
          </p:spPr>
        </p:pic>
      </p:grpSp>
      <p:grpSp>
        <p:nvGrpSpPr>
          <p:cNvPr id="70" name="Group 70"/>
          <p:cNvGrpSpPr/>
          <p:nvPr/>
        </p:nvGrpSpPr>
        <p:grpSpPr>
          <a:xfrm>
            <a:off x="2590800" y="965200"/>
            <a:ext cx="7835900" cy="7962900"/>
            <a:chOff x="-101600" y="-101600"/>
            <a:chExt cx="7835900" cy="7962900"/>
          </a:xfrm>
        </p:grpSpPr>
        <p:pic>
          <p:nvPicPr>
            <p:cNvPr id="69" name="Watermelon.jpg"/>
            <p:cNvPicPr/>
            <p:nvPr/>
          </p:nvPicPr>
          <p:blipFill>
            <a:blip r:embed="rId6">
              <a:extLst/>
            </a:blip>
            <a:stretch>
              <a:fillRect/>
            </a:stretch>
          </p:blipFill>
          <p:spPr>
            <a:xfrm>
              <a:off x="0" y="0"/>
              <a:ext cx="7620000" cy="7620000"/>
            </a:xfrm>
            <a:prstGeom prst="rect">
              <a:avLst/>
            </a:prstGeom>
            <a:ln>
              <a:noFill/>
            </a:ln>
            <a:effectLst/>
          </p:spPr>
        </p:pic>
        <p:pic>
          <p:nvPicPr>
            <p:cNvPr id="68" name="Picture 67"/>
            <p:cNvPicPr/>
            <p:nvPr/>
          </p:nvPicPr>
          <p:blipFill>
            <a:blip r:embed="rId4">
              <a:extLst/>
            </a:blip>
            <a:stretch>
              <a:fillRect/>
            </a:stretch>
          </p:blipFill>
          <p:spPr>
            <a:xfrm>
              <a:off x="-101600" y="-101600"/>
              <a:ext cx="7835900" cy="7962900"/>
            </a:xfrm>
            <a:prstGeom prst="rect">
              <a:avLst/>
            </a:prstGeom>
            <a:effectLst/>
          </p:spPr>
        </p:pic>
      </p:grpSp>
      <p:grpSp>
        <p:nvGrpSpPr>
          <p:cNvPr id="73" name="Group 73"/>
          <p:cNvGrpSpPr/>
          <p:nvPr/>
        </p:nvGrpSpPr>
        <p:grpSpPr>
          <a:xfrm>
            <a:off x="2590800" y="965200"/>
            <a:ext cx="7835900" cy="7962900"/>
            <a:chOff x="-101600" y="-101600"/>
            <a:chExt cx="7835900" cy="7962900"/>
          </a:xfrm>
        </p:grpSpPr>
        <p:pic>
          <p:nvPicPr>
            <p:cNvPr id="72" name="Potatoes.jpg"/>
            <p:cNvPicPr/>
            <p:nvPr/>
          </p:nvPicPr>
          <p:blipFill>
            <a:blip r:embed="rId7">
              <a:extLst/>
            </a:blip>
            <a:stretch>
              <a:fillRect/>
            </a:stretch>
          </p:blipFill>
          <p:spPr>
            <a:xfrm>
              <a:off x="0" y="0"/>
              <a:ext cx="7620000" cy="7620000"/>
            </a:xfrm>
            <a:prstGeom prst="rect">
              <a:avLst/>
            </a:prstGeom>
            <a:ln>
              <a:noFill/>
            </a:ln>
            <a:effectLst/>
          </p:spPr>
        </p:pic>
        <p:pic>
          <p:nvPicPr>
            <p:cNvPr id="71" name="Picture 70"/>
            <p:cNvPicPr/>
            <p:nvPr/>
          </p:nvPicPr>
          <p:blipFill>
            <a:blip r:embed="rId4">
              <a:extLst/>
            </a:blip>
            <a:stretch>
              <a:fillRect/>
            </a:stretch>
          </p:blipFill>
          <p:spPr>
            <a:xfrm>
              <a:off x="-101600" y="-101600"/>
              <a:ext cx="7835900" cy="7962900"/>
            </a:xfrm>
            <a:prstGeom prst="rect">
              <a:avLst/>
            </a:prstGeom>
            <a:effectLst/>
          </p:spPr>
        </p:pic>
      </p:grpSp>
      <p:pic>
        <p:nvPicPr>
          <p:cNvPr id="74" name="Picture 73"/>
          <p:cNvPicPr/>
          <p:nvPr/>
        </p:nvPicPr>
        <p:blipFill>
          <a:blip r:embed="rId8">
            <a:extLst/>
          </a:blip>
          <a:stretch>
            <a:fillRect/>
          </a:stretch>
        </p:blipFill>
        <p:spPr>
          <a:xfrm>
            <a:off x="3810000" y="2000250"/>
            <a:ext cx="5397500" cy="5753100"/>
          </a:xfrm>
          <a:prstGeom prst="rect">
            <a:avLst/>
          </a:prstGeom>
          <a:effectLst>
            <a:outerShdw blurRad="127000" dist="76200" dir="2700000" rotWithShape="0">
              <a:srgbClr val="000000">
                <a:alpha val="75000"/>
              </a:srgbClr>
            </a:outerShdw>
          </a:effectLst>
        </p:spPr>
      </p:pic>
    </p:spTree>
  </p:cSld>
  <p:clrMapOvr>
    <a:masterClrMapping/>
  </p:clrMapOvr>
  <p:transition xmlns:p14="http://schemas.microsoft.com/office/powerpoint/2010/main" spd="slow">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61">
                                            <p:bg/>
                                          </p:spTgt>
                                        </p:tgtEl>
                                        <p:attrNameLst>
                                          <p:attrName>style.visibility</p:attrName>
                                        </p:attrNameLst>
                                      </p:cBhvr>
                                      <p:to>
                                        <p:strVal val="visible"/>
                                      </p:to>
                                    </p:set>
                                    <p:animEffect transition="in" filter="dissolve">
                                      <p:cBhvr>
                                        <p:cTn id="7" dur="1000"/>
                                        <p:tgtEl>
                                          <p:spTgt spid="61">
                                            <p:bg/>
                                          </p:spTgt>
                                        </p:tgtEl>
                                      </p:cBhvr>
                                    </p:animEffect>
                                  </p:childTnLst>
                                </p:cTn>
                              </p:par>
                              <p:par>
                                <p:cTn id="8" presetID="9" presetClass="entr" presetSubtype="0" fill="hold" grpId="1">
                                  <p:stCondLst>
                                    <p:cond delay="0"/>
                                  </p:stCondLst>
                                  <p:iterate>
                                    <p:tmAbs val="0"/>
                                  </p:iterate>
                                  <p:childTnLst>
                                    <p:set>
                                      <p:cBhvr>
                                        <p:cTn id="9" fill="hold"/>
                                        <p:tgtEl>
                                          <p:spTgt spid="61">
                                            <p:txEl>
                                              <p:pRg st="0" end="0"/>
                                            </p:txEl>
                                          </p:spTgt>
                                        </p:tgtEl>
                                        <p:attrNameLst>
                                          <p:attrName>style.visibility</p:attrName>
                                        </p:attrNameLst>
                                      </p:cBhvr>
                                      <p:to>
                                        <p:strVal val="visible"/>
                                      </p:to>
                                    </p:set>
                                    <p:animEffect transition="in" filter="dissolve">
                                      <p:cBhvr>
                                        <p:cTn id="10" dur="10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iterate>
                                    <p:tmAbs val="0"/>
                                  </p:iterate>
                                  <p:childTnLst>
                                    <p:set>
                                      <p:cBhvr>
                                        <p:cTn id="14" fill="hold"/>
                                        <p:tgtEl>
                                          <p:spTgt spid="64"/>
                                        </p:tgtEl>
                                        <p:attrNameLst>
                                          <p:attrName>style.visibility</p:attrName>
                                        </p:attrNameLst>
                                      </p:cBhvr>
                                      <p:to>
                                        <p:strVal val="visible"/>
                                      </p:to>
                                    </p:set>
                                    <p:animEffect transition="in" filter="fade">
                                      <p:cBhvr>
                                        <p:cTn id="15" dur="10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3" nodeType="clickEffect">
                                  <p:stCondLst>
                                    <p:cond delay="0"/>
                                  </p:stCondLst>
                                  <p:iterate>
                                    <p:tmAbs val="0"/>
                                  </p:iterate>
                                  <p:childTnLst>
                                    <p:set>
                                      <p:cBhvr>
                                        <p:cTn id="19" fill="hold"/>
                                        <p:tgtEl>
                                          <p:spTgt spid="67"/>
                                        </p:tgtEl>
                                        <p:attrNameLst>
                                          <p:attrName>style.visibility</p:attrName>
                                        </p:attrNameLst>
                                      </p:cBhvr>
                                      <p:to>
                                        <p:strVal val="visible"/>
                                      </p:to>
                                    </p:set>
                                    <p:animEffect transition="in" filter="fade">
                                      <p:cBhvr>
                                        <p:cTn id="20" dur="1000"/>
                                        <p:tgtEl>
                                          <p:spTgt spid="67"/>
                                        </p:tgtEl>
                                      </p:cBhvr>
                                    </p:animEffect>
                                  </p:childTnLst>
                                </p:cTn>
                              </p:par>
                            </p:childTnLst>
                          </p:cTn>
                        </p:par>
                        <p:par>
                          <p:cTn id="21" fill="hold">
                            <p:stCondLst>
                              <p:cond delay="1000"/>
                            </p:stCondLst>
                            <p:childTnLst>
                              <p:par>
                                <p:cTn id="22" presetID="10" presetClass="exit" presetSubtype="0" fill="hold" grpId="4" nodeType="afterEffect">
                                  <p:stCondLst>
                                    <p:cond delay="0"/>
                                  </p:stCondLst>
                                  <p:iterate>
                                    <p:tmAbs val="0"/>
                                  </p:iterate>
                                  <p:childTnLst>
                                    <p:animEffect transition="out" filter="fade">
                                      <p:cBhvr>
                                        <p:cTn id="23" dur="1000" fill="hold"/>
                                        <p:tgtEl>
                                          <p:spTgt spid="64"/>
                                        </p:tgtEl>
                                      </p:cBhvr>
                                    </p:animEffect>
                                    <p:set>
                                      <p:cBhvr>
                                        <p:cTn id="24" fill="hold">
                                          <p:stCondLst>
                                            <p:cond delay="999"/>
                                          </p:stCondLst>
                                        </p:cTn>
                                        <p:tgtEl>
                                          <p:spTgt spid="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5" nodeType="clickEffect">
                                  <p:stCondLst>
                                    <p:cond delay="0"/>
                                  </p:stCondLst>
                                  <p:iterate>
                                    <p:tmAbs val="0"/>
                                  </p:iterate>
                                  <p:childTnLst>
                                    <p:set>
                                      <p:cBhvr>
                                        <p:cTn id="28" fill="hold"/>
                                        <p:tgtEl>
                                          <p:spTgt spid="70"/>
                                        </p:tgtEl>
                                        <p:attrNameLst>
                                          <p:attrName>style.visibility</p:attrName>
                                        </p:attrNameLst>
                                      </p:cBhvr>
                                      <p:to>
                                        <p:strVal val="visible"/>
                                      </p:to>
                                    </p:set>
                                    <p:animEffect transition="in" filter="fade">
                                      <p:cBhvr>
                                        <p:cTn id="29" dur="1000"/>
                                        <p:tgtEl>
                                          <p:spTgt spid="70"/>
                                        </p:tgtEl>
                                      </p:cBhvr>
                                    </p:animEffect>
                                  </p:childTnLst>
                                </p:cTn>
                              </p:par>
                            </p:childTnLst>
                          </p:cTn>
                        </p:par>
                        <p:par>
                          <p:cTn id="30" fill="hold">
                            <p:stCondLst>
                              <p:cond delay="1000"/>
                            </p:stCondLst>
                            <p:childTnLst>
                              <p:par>
                                <p:cTn id="31" presetID="10" presetClass="exit" presetSubtype="0" fill="hold" grpId="6" nodeType="afterEffect">
                                  <p:stCondLst>
                                    <p:cond delay="0"/>
                                  </p:stCondLst>
                                  <p:iterate>
                                    <p:tmAbs val="0"/>
                                  </p:iterate>
                                  <p:childTnLst>
                                    <p:animEffect transition="out" filter="fade">
                                      <p:cBhvr>
                                        <p:cTn id="32" dur="1000" fill="hold"/>
                                        <p:tgtEl>
                                          <p:spTgt spid="67"/>
                                        </p:tgtEl>
                                      </p:cBhvr>
                                    </p:animEffect>
                                    <p:set>
                                      <p:cBhvr>
                                        <p:cTn id="33" fill="hold">
                                          <p:stCondLst>
                                            <p:cond delay="999"/>
                                          </p:stCondLst>
                                        </p:cTn>
                                        <p:tgtEl>
                                          <p:spTgt spid="6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7" nodeType="clickEffect">
                                  <p:stCondLst>
                                    <p:cond delay="0"/>
                                  </p:stCondLst>
                                  <p:iterate>
                                    <p:tmAbs val="0"/>
                                  </p:iterate>
                                  <p:childTnLst>
                                    <p:set>
                                      <p:cBhvr>
                                        <p:cTn id="37" fill="hold"/>
                                        <p:tgtEl>
                                          <p:spTgt spid="73"/>
                                        </p:tgtEl>
                                        <p:attrNameLst>
                                          <p:attrName>style.visibility</p:attrName>
                                        </p:attrNameLst>
                                      </p:cBhvr>
                                      <p:to>
                                        <p:strVal val="visible"/>
                                      </p:to>
                                    </p:set>
                                    <p:animEffect transition="in" filter="fade">
                                      <p:cBhvr>
                                        <p:cTn id="38" dur="1000"/>
                                        <p:tgtEl>
                                          <p:spTgt spid="73"/>
                                        </p:tgtEl>
                                      </p:cBhvr>
                                    </p:animEffect>
                                  </p:childTnLst>
                                </p:cTn>
                              </p:par>
                            </p:childTnLst>
                          </p:cTn>
                        </p:par>
                        <p:par>
                          <p:cTn id="39" fill="hold">
                            <p:stCondLst>
                              <p:cond delay="1000"/>
                            </p:stCondLst>
                            <p:childTnLst>
                              <p:par>
                                <p:cTn id="40" presetID="10" presetClass="exit" presetSubtype="0" fill="hold" grpId="8" nodeType="afterEffect">
                                  <p:stCondLst>
                                    <p:cond delay="0"/>
                                  </p:stCondLst>
                                  <p:iterate>
                                    <p:tmAbs val="0"/>
                                  </p:iterate>
                                  <p:childTnLst>
                                    <p:animEffect transition="out" filter="fade">
                                      <p:cBhvr>
                                        <p:cTn id="41" dur="1000" fill="hold"/>
                                        <p:tgtEl>
                                          <p:spTgt spid="70"/>
                                        </p:tgtEl>
                                      </p:cBhvr>
                                    </p:animEffect>
                                    <p:set>
                                      <p:cBhvr>
                                        <p:cTn id="42" fill="hold">
                                          <p:stCondLst>
                                            <p:cond delay="999"/>
                                          </p:stCondLst>
                                        </p:cTn>
                                        <p:tgtEl>
                                          <p:spTgt spid="7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9" nodeType="clickEffect">
                                  <p:stCondLst>
                                    <p:cond delay="0"/>
                                  </p:stCondLst>
                                  <p:iterate>
                                    <p:tmAbs val="0"/>
                                  </p:iterate>
                                  <p:childTnLst>
                                    <p:animEffect transition="out" filter="fade">
                                      <p:cBhvr>
                                        <p:cTn id="46" dur="1000" fill="hold"/>
                                        <p:tgtEl>
                                          <p:spTgt spid="73"/>
                                        </p:tgtEl>
                                      </p:cBhvr>
                                    </p:animEffect>
                                    <p:set>
                                      <p:cBhvr>
                                        <p:cTn id="47" fill="hold">
                                          <p:stCondLst>
                                            <p:cond delay="999"/>
                                          </p:stCondLst>
                                        </p:cTn>
                                        <p:tgtEl>
                                          <p:spTgt spid="73"/>
                                        </p:tgtEl>
                                        <p:attrNameLst>
                                          <p:attrName>style.visibility</p:attrName>
                                        </p:attrNameLst>
                                      </p:cBhvr>
                                      <p:to>
                                        <p:strVal val="hidden"/>
                                      </p:to>
                                    </p:set>
                                  </p:childTnLst>
                                </p:cTn>
                              </p:par>
                            </p:childTnLst>
                          </p:cTn>
                        </p:par>
                        <p:par>
                          <p:cTn id="48" fill="hold">
                            <p:stCondLst>
                              <p:cond delay="1000"/>
                            </p:stCondLst>
                            <p:childTnLst>
                              <p:par>
                                <p:cTn id="49" presetID="9" presetClass="entr" presetSubtype="0" fill="hold" grpId="1" nodeType="afterEffect">
                                  <p:stCondLst>
                                    <p:cond delay="0"/>
                                  </p:stCondLst>
                                  <p:iterate>
                                    <p:tmAbs val="0"/>
                                  </p:iterate>
                                  <p:childTnLst>
                                    <p:set>
                                      <p:cBhvr>
                                        <p:cTn id="50" fill="hold"/>
                                        <p:tgtEl>
                                          <p:spTgt spid="61">
                                            <p:txEl>
                                              <p:pRg st="1" end="1"/>
                                            </p:txEl>
                                          </p:spTgt>
                                        </p:tgtEl>
                                        <p:attrNameLst>
                                          <p:attrName>style.visibility</p:attrName>
                                        </p:attrNameLst>
                                      </p:cBhvr>
                                      <p:to>
                                        <p:strVal val="visible"/>
                                      </p:to>
                                    </p:set>
                                    <p:animEffect transition="in" filter="dissolve">
                                      <p:cBhvr>
                                        <p:cTn id="51" dur="1000"/>
                                        <p:tgtEl>
                                          <p:spTgt spid="6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1" nodeType="clickEffect">
                                  <p:stCondLst>
                                    <p:cond delay="0"/>
                                  </p:stCondLst>
                                  <p:iterate>
                                    <p:tmAbs val="0"/>
                                  </p:iterate>
                                  <p:childTnLst>
                                    <p:set>
                                      <p:cBhvr>
                                        <p:cTn id="55" fill="hold"/>
                                        <p:tgtEl>
                                          <p:spTgt spid="61">
                                            <p:txEl>
                                              <p:pRg st="2" end="2"/>
                                            </p:txEl>
                                          </p:spTgt>
                                        </p:tgtEl>
                                        <p:attrNameLst>
                                          <p:attrName>style.visibility</p:attrName>
                                        </p:attrNameLst>
                                      </p:cBhvr>
                                      <p:to>
                                        <p:strVal val="visible"/>
                                      </p:to>
                                    </p:set>
                                    <p:animEffect transition="in" filter="dissolve">
                                      <p:cBhvr>
                                        <p:cTn id="56" dur="1000"/>
                                        <p:tgtEl>
                                          <p:spTgt spid="61">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1" nodeType="clickEffect">
                                  <p:stCondLst>
                                    <p:cond delay="0"/>
                                  </p:stCondLst>
                                  <p:iterate>
                                    <p:tmAbs val="0"/>
                                  </p:iterate>
                                  <p:childTnLst>
                                    <p:set>
                                      <p:cBhvr>
                                        <p:cTn id="60" fill="hold"/>
                                        <p:tgtEl>
                                          <p:spTgt spid="61">
                                            <p:txEl>
                                              <p:pRg st="3" end="3"/>
                                            </p:txEl>
                                          </p:spTgt>
                                        </p:tgtEl>
                                        <p:attrNameLst>
                                          <p:attrName>style.visibility</p:attrName>
                                        </p:attrNameLst>
                                      </p:cBhvr>
                                      <p:to>
                                        <p:strVal val="visible"/>
                                      </p:to>
                                    </p:set>
                                    <p:animEffect transition="in" filter="dissolve">
                                      <p:cBhvr>
                                        <p:cTn id="61" dur="1000"/>
                                        <p:tgtEl>
                                          <p:spTgt spid="61">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10" nodeType="clickEffect">
                                  <p:stCondLst>
                                    <p:cond delay="0"/>
                                  </p:stCondLst>
                                  <p:iterate>
                                    <p:tmAbs val="0"/>
                                  </p:iterate>
                                  <p:childTnLst>
                                    <p:set>
                                      <p:cBhvr>
                                        <p:cTn id="65" fill="hold"/>
                                        <p:tgtEl>
                                          <p:spTgt spid="74"/>
                                        </p:tgtEl>
                                        <p:attrNameLst>
                                          <p:attrName>style.visibility</p:attrName>
                                        </p:attrNameLst>
                                      </p:cBhvr>
                                      <p:to>
                                        <p:strVal val="visible"/>
                                      </p:to>
                                    </p:set>
                                    <p:animEffect transition="in" filter="dissolve">
                                      <p:cBhvr>
                                        <p:cTn id="6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build="p" bldLvl="5" animBg="1" advAuto="0"/>
      <p:bldP spid="64" grpId="2" animBg="1" advAuto="0"/>
      <p:bldP spid="64" grpId="4" animBg="1" advAuto="0"/>
      <p:bldP spid="67" grpId="3" animBg="1" advAuto="0"/>
      <p:bldP spid="67" grpId="6" animBg="1" advAuto="0"/>
      <p:bldP spid="70" grpId="5" animBg="1" advAuto="0"/>
      <p:bldP spid="70" grpId="8" animBg="1" advAuto="0"/>
      <p:bldP spid="73" grpId="7" animBg="1" advAuto="0"/>
      <p:bldP spid="73" grpId="9" animBg="1" advAuto="0"/>
      <p:bldP spid="74" grpId="1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oper Black"/>
        <a:ea typeface="Cooper Black"/>
        <a:cs typeface="Cooper Black"/>
      </a:majorFont>
      <a:minorFont>
        <a:latin typeface="Cooper Black"/>
        <a:ea typeface="Cooper Black"/>
        <a:cs typeface="Cooper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oper Black"/>
        <a:ea typeface="Cooper Black"/>
        <a:cs typeface="Cooper Black"/>
      </a:majorFont>
      <a:minorFont>
        <a:latin typeface="Cooper Black"/>
        <a:ea typeface="Cooper Black"/>
        <a:cs typeface="Cooper Blac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235</Words>
  <Application>Microsoft Macintosh PowerPoint</Application>
  <PresentationFormat>Custom</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PowerPoint Presentation</vt:lpstr>
      <vt:lpstr>PowerPoint Presentation</vt:lpstr>
      <vt:lpstr>It Means You Are Not A Member Of A Sect Or Party</vt:lpstr>
      <vt:lpstr>It Means That You Are Aligned With The Lord</vt:lpstr>
      <vt:lpstr>It Means That You Are Neither Catholic, Protestant or Jewish</vt:lpstr>
      <vt:lpstr>It Means That You Are A Member Of The Lord’s Church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Ramsay Campbell</cp:lastModifiedBy>
  <cp:revision>2</cp:revision>
  <dcterms:modified xsi:type="dcterms:W3CDTF">2015-08-21T04:33:19Z</dcterms:modified>
</cp:coreProperties>
</file>