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2D00-EB86-3544-A3AB-243634DD1BFC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A2067-0087-684A-89AB-ADF6BC43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6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0ABC57-CBB2-C647-B6DF-636376480CF5}" type="datetimeFigureOut">
              <a:rPr lang="en-US" smtClean="0"/>
              <a:t>8/26/15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D82744-BFC1-FF4D-B101-932579B62F7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letter to Timothy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Paul’s Last Letter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0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4:17 – Paul’s “beloved and faithful son in the Lord”</a:t>
            </a:r>
          </a:p>
          <a:p>
            <a:r>
              <a:rPr lang="en-US" dirty="0" smtClean="0"/>
              <a:t>Philippians 2:19-24 </a:t>
            </a:r>
          </a:p>
          <a:p>
            <a:pPr lvl="1"/>
            <a:r>
              <a:rPr lang="en-US" dirty="0" smtClean="0"/>
              <a:t>“For I have no one like-minded”</a:t>
            </a:r>
          </a:p>
          <a:p>
            <a:pPr lvl="1"/>
            <a:r>
              <a:rPr lang="en-US" dirty="0" smtClean="0"/>
              <a:t>“You know his proven character”</a:t>
            </a:r>
          </a:p>
          <a:p>
            <a:pPr lvl="1"/>
            <a:r>
              <a:rPr lang="en-US" dirty="0" smtClean="0"/>
              <a:t>“As a son with his father”</a:t>
            </a:r>
          </a:p>
          <a:p>
            <a:r>
              <a:rPr lang="en-US" dirty="0" smtClean="0"/>
              <a:t>1 Timothy 1:2 – “To Timothy, a true son in the faith…”</a:t>
            </a:r>
          </a:p>
          <a:p>
            <a:r>
              <a:rPr lang="en-US" dirty="0" smtClean="0"/>
              <a:t>2 Timothy 1:2 – “To Timothy, a beloved son…”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Relationship with Timothy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0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during 2</a:t>
            </a:r>
            <a:r>
              <a:rPr lang="en-US" baseline="30000" dirty="0" smtClean="0"/>
              <a:t>nd</a:t>
            </a:r>
            <a:r>
              <a:rPr lang="en-US" dirty="0" smtClean="0"/>
              <a:t> Roman imprisonment, probably in the fall of AD 67</a:t>
            </a:r>
          </a:p>
          <a:p>
            <a:r>
              <a:rPr lang="en-US" dirty="0" smtClean="0"/>
              <a:t>2 </a:t>
            </a:r>
            <a:r>
              <a:rPr lang="en-US" dirty="0"/>
              <a:t>Timothy 4:</a:t>
            </a:r>
            <a:r>
              <a:rPr lang="en-US" dirty="0" smtClean="0"/>
              <a:t>6 – Just before his death </a:t>
            </a:r>
          </a:p>
          <a:p>
            <a:r>
              <a:rPr lang="en-US" dirty="0" smtClean="0"/>
              <a:t>2 </a:t>
            </a:r>
            <a:r>
              <a:rPr lang="en-US" dirty="0"/>
              <a:t>Timothy 4:9-</a:t>
            </a:r>
            <a:r>
              <a:rPr lang="en-US" dirty="0" smtClean="0"/>
              <a:t>16 – Paul is abandoned and forsaken by many</a:t>
            </a:r>
          </a:p>
          <a:p>
            <a:r>
              <a:rPr lang="en-US" dirty="0" smtClean="0"/>
              <a:t>Paul’s last recorded writings to his dearest friend and “son in the faith”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of 2</a:t>
            </a:r>
            <a:r>
              <a:rPr lang="en-US" baseline="30000" dirty="0" smtClean="0"/>
              <a:t>nd</a:t>
            </a:r>
            <a:r>
              <a:rPr lang="en-US" dirty="0" smtClean="0"/>
              <a:t> Timothy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0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 expresses thankfulness for faithful brethren</a:t>
            </a:r>
          </a:p>
          <a:p>
            <a:pPr lvl="1"/>
            <a:r>
              <a:rPr lang="en-US" dirty="0" smtClean="0"/>
              <a:t>Timothy (1:3)</a:t>
            </a:r>
          </a:p>
          <a:p>
            <a:pPr lvl="1"/>
            <a:r>
              <a:rPr lang="en-US" dirty="0" smtClean="0"/>
              <a:t>Lois and Eunice (1:5)</a:t>
            </a:r>
          </a:p>
          <a:p>
            <a:pPr lvl="1"/>
            <a:r>
              <a:rPr lang="en-US" dirty="0" err="1" smtClean="0"/>
              <a:t>Onesiphorus</a:t>
            </a:r>
            <a:r>
              <a:rPr lang="en-US" dirty="0" smtClean="0"/>
              <a:t> (1:16-18)</a:t>
            </a:r>
          </a:p>
          <a:p>
            <a:r>
              <a:rPr lang="en-US" dirty="0" smtClean="0"/>
              <a:t>Examples of Paul being thankful for/praying for brethren</a:t>
            </a:r>
            <a:endParaRPr lang="en-US" dirty="0"/>
          </a:p>
          <a:p>
            <a:pPr lvl="1"/>
            <a:r>
              <a:rPr lang="en-US" dirty="0" smtClean="0"/>
              <a:t>Romans 1:8-12; 16:1-16; 1 Corinthians 1:4; Ephesians 1:15-16; Philippians 1:3-5; 2:25-30; Colossians 1:3-4; 1 Thessalonians 1:2-3; 2 Thessalonians 2:3-4; Philemon 4-7</a:t>
            </a:r>
          </a:p>
          <a:p>
            <a:r>
              <a:rPr lang="en-US" dirty="0" smtClean="0"/>
              <a:t>We need to remember to be thankful for our brethren, and also to pray for them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Thankful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2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Timothy 1:6-7</a:t>
            </a:r>
          </a:p>
          <a:p>
            <a:r>
              <a:rPr lang="en-US" dirty="0" smtClean="0"/>
              <a:t>1 Corinthians 14:32 - The use of spiritual gifts were subject to those who used them </a:t>
            </a:r>
          </a:p>
          <a:p>
            <a:pPr lvl="1"/>
            <a:r>
              <a:rPr lang="en-US" dirty="0" smtClean="0"/>
              <a:t>Timothy could have chosen the road of timidity and fear</a:t>
            </a:r>
          </a:p>
          <a:p>
            <a:pPr lvl="1"/>
            <a:r>
              <a:rPr lang="en-US" dirty="0"/>
              <a:t>Ephesians 6:18-19 – Even Paul asked for prayers </a:t>
            </a:r>
            <a:r>
              <a:rPr lang="en-US" dirty="0" smtClean="0"/>
              <a:t>of the brethren so that he would be bold</a:t>
            </a:r>
          </a:p>
          <a:p>
            <a:r>
              <a:rPr lang="en-US" dirty="0" smtClean="0"/>
              <a:t>Matthew 25:14-30 – Parable of the Talents</a:t>
            </a:r>
          </a:p>
          <a:p>
            <a:r>
              <a:rPr lang="en-US" dirty="0" smtClean="0"/>
              <a:t>We have been given a spirit of power, love, and sound mind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Stir Up the Gift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3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 Timothy 1:8-9</a:t>
            </a:r>
          </a:p>
          <a:p>
            <a:r>
              <a:rPr lang="en-US" dirty="0" smtClean="0"/>
              <a:t>Paul urges Timothy to not be ashamed of the gospel, or of those who preach it</a:t>
            </a:r>
          </a:p>
          <a:p>
            <a:r>
              <a:rPr lang="en-US" dirty="0" smtClean="0"/>
              <a:t>Roman 1:16-17 – Paul refused to be ashamed of the gospel</a:t>
            </a:r>
          </a:p>
          <a:p>
            <a:r>
              <a:rPr lang="en-US" dirty="0" smtClean="0"/>
              <a:t>How could Timothy be ashamed?</a:t>
            </a:r>
          </a:p>
          <a:p>
            <a:pPr lvl="1"/>
            <a:r>
              <a:rPr lang="en-US" dirty="0" smtClean="0"/>
              <a:t>2 Timothy 2:2 – He could not teach</a:t>
            </a:r>
          </a:p>
          <a:p>
            <a:pPr lvl="1"/>
            <a:r>
              <a:rPr lang="en-US" dirty="0" smtClean="0"/>
              <a:t>2 Timothy 2:3 – He could not suffer hardship</a:t>
            </a:r>
          </a:p>
          <a:p>
            <a:pPr lvl="1"/>
            <a:r>
              <a:rPr lang="en-US" dirty="0" smtClean="0"/>
              <a:t>2 Timothy 2:4 – He could not focus</a:t>
            </a:r>
          </a:p>
          <a:p>
            <a:pPr lvl="1"/>
            <a:r>
              <a:rPr lang="en-US" dirty="0" smtClean="0"/>
              <a:t>All he had to do to be ashamed of the gospel was to do NOTHING</a:t>
            </a:r>
          </a:p>
          <a:p>
            <a:r>
              <a:rPr lang="en-US" dirty="0" smtClean="0"/>
              <a:t>We must never be ashamed of the gospel, or of those who proclaim it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Be Ashamed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49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Timothy 1:13-14</a:t>
            </a:r>
          </a:p>
          <a:p>
            <a:r>
              <a:rPr lang="en-US" dirty="0" smtClean="0"/>
              <a:t>2 Timothy 4:17</a:t>
            </a:r>
          </a:p>
          <a:p>
            <a:r>
              <a:rPr lang="en-US" dirty="0" smtClean="0"/>
              <a:t>Paul was abandoned and forsaken</a:t>
            </a:r>
          </a:p>
          <a:p>
            <a:pPr lvl="1"/>
            <a:r>
              <a:rPr lang="en-US" dirty="0" smtClean="0"/>
              <a:t>2 Timothy 1:15 – All those in Asia</a:t>
            </a:r>
          </a:p>
          <a:p>
            <a:pPr lvl="1"/>
            <a:r>
              <a:rPr lang="en-US" dirty="0" smtClean="0"/>
              <a:t>2 Timothy 4:10 – Demas, </a:t>
            </a:r>
            <a:r>
              <a:rPr lang="en-US" dirty="0" err="1" smtClean="0"/>
              <a:t>Crescens</a:t>
            </a:r>
            <a:r>
              <a:rPr lang="en-US" dirty="0" smtClean="0"/>
              <a:t>, Titus</a:t>
            </a:r>
          </a:p>
          <a:p>
            <a:pPr lvl="1"/>
            <a:r>
              <a:rPr lang="en-US" dirty="0" smtClean="0"/>
              <a:t>2 Timothy 4:16 – He stood alone, for all had forsaken him</a:t>
            </a:r>
          </a:p>
          <a:p>
            <a:r>
              <a:rPr lang="en-US" dirty="0" smtClean="0"/>
              <a:t>But the Lord stood with him, strengthened him, and delivered him</a:t>
            </a:r>
          </a:p>
          <a:p>
            <a:r>
              <a:rPr lang="en-US" dirty="0"/>
              <a:t>B</a:t>
            </a:r>
            <a:r>
              <a:rPr lang="en-US" dirty="0" smtClean="0"/>
              <a:t>e thankful for our brethren, but even if all abandon us, the Lord will stand with us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 With the 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6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4882</TotalTime>
  <Words>556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Paul’s Last Letter</vt:lpstr>
      <vt:lpstr>Paul’s Relationship with Timothy</vt:lpstr>
      <vt:lpstr>Setting of 2nd Timothy</vt:lpstr>
      <vt:lpstr>Be Thankful</vt:lpstr>
      <vt:lpstr>Stir Up the Gift </vt:lpstr>
      <vt:lpstr>Do Not Be Ashamed</vt:lpstr>
      <vt:lpstr>Stand With the Lord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“Stir Up The Gift”</dc:title>
  <dc:creator>Jordan Finley</dc:creator>
  <cp:lastModifiedBy>Jordan Finley</cp:lastModifiedBy>
  <cp:revision>16</cp:revision>
  <cp:lastPrinted>2015-08-30T11:31:12Z</cp:lastPrinted>
  <dcterms:created xsi:type="dcterms:W3CDTF">2015-08-27T03:37:10Z</dcterms:created>
  <dcterms:modified xsi:type="dcterms:W3CDTF">2015-08-30T12:59:40Z</dcterms:modified>
</cp:coreProperties>
</file>