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8E00"/>
    <a:srgbClr val="00FFFF"/>
    <a:srgbClr val="001F3E"/>
    <a:srgbClr val="003366"/>
    <a:srgbClr val="0066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75" d="100"/>
          <a:sy n="75" d="100"/>
        </p:scale>
        <p:origin x="-5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9C470-8FDF-4D89-8A7D-1EC8F826D5D0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1989A-DE98-407D-8514-BF3B7A672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2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1989A-DE98-407D-8514-BF3B7A6721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1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0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7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5DA5-2AF7-4868-BECF-2D614D82805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C195-AAE3-462F-A6E3-0A1A9563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6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F3E"/>
            </a:gs>
            <a:gs pos="100000">
              <a:srgbClr val="0033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7E05DA5-2AF7-4868-BECF-2D614D82805E}" type="datetimeFigureOut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1DAC195-AAE3-462F-A6E3-0A1A9563B7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0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25908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The Purpose of Plain Preaching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 anchor="ctr"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</a:rPr>
              <a:t>2 Peter 1:1-4</a:t>
            </a:r>
            <a:endParaRPr lang="en-U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745"/>
            <a:ext cx="8229600" cy="119565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2 Peter 1:1-4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95655"/>
            <a:ext cx="89154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Peter, a bondservant and apostle of Jesus Christ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have obtained like precious faith with us by the righteousness of our God and Savior Jesus Christ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and peace be multiplied to you in the knowledge of God and of Jesus our Lord,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His divine power has given to us all things that 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pertain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life and godliness, through the knowledge of Him who called us by glory and virtue,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which have been given to us exceedingly great and precious promises, that through these you may be partakers of the divine nature, having escaped the corruption 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 the world through lust.</a:t>
            </a: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Peter on the Purpose of Preaching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Peter reminded brethren of things he had previously told them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1:12-15</a:t>
            </a:r>
            <a:r>
              <a:rPr lang="en-US" sz="2600" dirty="0" smtClean="0">
                <a:solidFill>
                  <a:schemeClr val="bg1"/>
                </a:solidFill>
              </a:rPr>
              <a:t>  Reminded of known so they remember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3:1-7</a:t>
            </a:r>
            <a:r>
              <a:rPr lang="en-US" sz="2600" dirty="0" smtClean="0">
                <a:solidFill>
                  <a:schemeClr val="bg1"/>
                </a:solidFill>
              </a:rPr>
              <a:t>  Reminded to assure not taken away from it</a:t>
            </a:r>
          </a:p>
          <a:p>
            <a:pPr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</a:rPr>
              <a:t>P</a:t>
            </a:r>
            <a:r>
              <a:rPr lang="en-US" sz="3000" dirty="0" smtClean="0">
                <a:solidFill>
                  <a:schemeClr val="bg1"/>
                </a:solidFill>
              </a:rPr>
              <a:t>urpose in teaching was to impart understanding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FFFF00"/>
                </a:solidFill>
              </a:rPr>
              <a:t>2 </a:t>
            </a:r>
            <a:r>
              <a:rPr lang="en-US" sz="2600" b="1" i="1" dirty="0" smtClean="0">
                <a:solidFill>
                  <a:srgbClr val="FFFF00"/>
                </a:solidFill>
              </a:rPr>
              <a:t>Peter 1:2-4</a:t>
            </a:r>
            <a:r>
              <a:rPr lang="en-US" sz="2600" dirty="0" smtClean="0">
                <a:solidFill>
                  <a:schemeClr val="bg1"/>
                </a:solidFill>
              </a:rPr>
              <a:t>  Knowledge grants access to life &amp; godliness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FF00"/>
                </a:solidFill>
              </a:rPr>
              <a:t>2 Peter 1:16-18</a:t>
            </a:r>
            <a:r>
              <a:rPr lang="en-US" sz="2600" dirty="0" smtClean="0">
                <a:solidFill>
                  <a:schemeClr val="bg1"/>
                </a:solidFill>
              </a:rPr>
              <a:t>   Not fables, but fact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FFFF00"/>
                </a:solidFill>
              </a:rPr>
              <a:t>2 Peter </a:t>
            </a:r>
            <a:r>
              <a:rPr lang="en-US" sz="2600" b="1" i="1" dirty="0" smtClean="0">
                <a:solidFill>
                  <a:srgbClr val="FFFF00"/>
                </a:solidFill>
              </a:rPr>
              <a:t>1:19-21</a:t>
            </a:r>
            <a:r>
              <a:rPr lang="en-US" sz="2600" dirty="0" smtClean="0">
                <a:solidFill>
                  <a:schemeClr val="bg1"/>
                </a:solidFill>
              </a:rPr>
              <a:t>  Confirmed word made will of God known</a:t>
            </a:r>
          </a:p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Preaching is never to entertain, speculate or humor</a:t>
            </a:r>
          </a:p>
          <a:p>
            <a:pPr>
              <a:buClr>
                <a:srgbClr val="FFFF00"/>
              </a:buClr>
            </a:pPr>
            <a:r>
              <a:rPr lang="en-US" sz="3100" b="1" dirty="0" smtClean="0">
                <a:solidFill>
                  <a:schemeClr val="bg1"/>
                </a:solidFill>
              </a:rPr>
              <a:t>It is to teach truth so that all may understand with clarity!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6044625"/>
            <a:ext cx="335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Plain</a:t>
            </a:r>
            <a:r>
              <a:rPr lang="en-US" sz="2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Preaching</a:t>
            </a:r>
            <a:endParaRPr lang="en-US" sz="3000" b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6060013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May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Know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dirty="0" smtClean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Truth</a:t>
            </a:r>
            <a:endParaRPr lang="en-US" sz="3000" b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7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Nature &amp; Characteristics of Error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Peter notes the nature of error in </a:t>
            </a:r>
            <a:r>
              <a:rPr lang="en-US" sz="30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2 Peter 2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Destructive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vs. 1-3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Brings lost to punishment by rejection of truth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vs. 4-11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Evil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v. 11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Entices the unstable to sin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v. 14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Often has material prosperity behind it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v. 15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Sound of great words, but vain in substance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v. 18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FF0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Promise liberty, but deliver bondage (</a:t>
            </a:r>
            <a:r>
              <a:rPr lang="en-US" sz="2600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vs. 19-20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>
              <a:buClr>
                <a:srgbClr val="FFC000"/>
              </a:buClr>
            </a:pP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In contrast, truth is seen as the way to overcome error</a:t>
            </a:r>
            <a:endParaRPr lang="en-US" sz="3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Noah: “Preacher of righteousness”</a:t>
            </a:r>
          </a:p>
          <a:p>
            <a:pPr lvl="1"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Lot: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“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Delivered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righteous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Lot…oppressed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by filthy 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conduct”</a:t>
            </a:r>
            <a:endParaRPr lang="en-US" sz="26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“The ones who have … escaped from those … in error”</a:t>
            </a:r>
          </a:p>
          <a:p>
            <a:pPr lvl="1"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The truth is described as “</a:t>
            </a:r>
            <a:r>
              <a:rPr lang="en-US" sz="2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the </a:t>
            </a:r>
            <a:r>
              <a:rPr lang="en-US" sz="2600" b="1" cap="all" dirty="0" smtClean="0">
                <a:solidFill>
                  <a:srgbClr val="FFFF00"/>
                </a:solidFill>
                <a:sym typeface="Wingdings" panose="05000000000000000000" pitchFamily="2" charset="2"/>
              </a:rPr>
              <a:t>holy</a:t>
            </a:r>
            <a:r>
              <a:rPr lang="en-US" sz="2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commandment</a:t>
            </a:r>
            <a:r>
              <a:rPr lang="en-US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7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Peter on the Purpose of Preaching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Peter reminded brethren of things he had previously told them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918E00"/>
                </a:solidFill>
              </a:rPr>
              <a:t>2 Peter 1:12-15</a:t>
            </a:r>
            <a:r>
              <a:rPr lang="en-US" sz="2600" dirty="0" smtClean="0">
                <a:solidFill>
                  <a:srgbClr val="918E00"/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Reminded of known so they remember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918E00"/>
                </a:solidFill>
              </a:rPr>
              <a:t>2 Peter 3:1-7</a:t>
            </a:r>
            <a:r>
              <a:rPr lang="en-US" sz="2600" dirty="0" smtClean="0">
                <a:solidFill>
                  <a:srgbClr val="918E00"/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Reminded to assure not taken away from it</a:t>
            </a:r>
          </a:p>
          <a:p>
            <a:pPr>
              <a:buClr>
                <a:srgbClr val="FFFF00"/>
              </a:buClr>
            </a:pPr>
            <a:r>
              <a:rPr lang="en-US" sz="3000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urpose in teaching was to impart understanding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918E00"/>
                </a:solidFill>
              </a:rPr>
              <a:t>2 </a:t>
            </a:r>
            <a:r>
              <a:rPr lang="en-US" sz="2600" b="1" i="1" dirty="0" smtClean="0">
                <a:solidFill>
                  <a:srgbClr val="918E00"/>
                </a:solidFill>
              </a:rPr>
              <a:t>Peter 1:2-4</a:t>
            </a:r>
            <a:r>
              <a:rPr lang="en-US" sz="2600" dirty="0" smtClean="0">
                <a:solidFill>
                  <a:srgbClr val="918E00"/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Knowledge grants access to life &amp; godliness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918E00"/>
                </a:solidFill>
              </a:rPr>
              <a:t>2 Peter 1:16-18</a:t>
            </a:r>
            <a:r>
              <a:rPr lang="en-US" sz="2600" dirty="0" smtClean="0">
                <a:solidFill>
                  <a:srgbClr val="918E00"/>
                </a:solidFill>
              </a:rPr>
              <a:t>  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Not fables, but fact</a:t>
            </a: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>
                <a:solidFill>
                  <a:srgbClr val="918E00"/>
                </a:solidFill>
              </a:rPr>
              <a:t>2 Peter </a:t>
            </a:r>
            <a:r>
              <a:rPr lang="en-US" sz="2600" b="1" i="1" dirty="0" smtClean="0">
                <a:solidFill>
                  <a:srgbClr val="918E00"/>
                </a:solidFill>
              </a:rPr>
              <a:t>1:19-21</a:t>
            </a:r>
            <a:r>
              <a:rPr lang="en-US" sz="2600" dirty="0" smtClean="0">
                <a:solidFill>
                  <a:srgbClr val="918E00"/>
                </a:solidFill>
              </a:rPr>
              <a:t> 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Confirmed word made will of God known</a:t>
            </a:r>
          </a:p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Preaching is never to entertain, speculate or humor</a:t>
            </a:r>
          </a:p>
          <a:p>
            <a:pPr>
              <a:buClr>
                <a:srgbClr val="FFFF00"/>
              </a:buClr>
            </a:pP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teach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truth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so that all may understand with clarity</a:t>
            </a:r>
          </a:p>
          <a:p>
            <a:pPr>
              <a:buClr>
                <a:srgbClr val="FFFF00"/>
              </a:buClr>
            </a:pPr>
            <a:r>
              <a:rPr lang="en-US" sz="3000" b="1" dirty="0" smtClean="0">
                <a:solidFill>
                  <a:srgbClr val="FFC000"/>
                </a:solidFill>
              </a:rPr>
              <a:t>Once truth is known, may have intended effect on us</a:t>
            </a:r>
            <a:endParaRPr lang="en-US" sz="3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8410</TotalTime>
  <Words>356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Purpose of Plain Preaching</vt:lpstr>
      <vt:lpstr>2 Peter 1:1-4</vt:lpstr>
      <vt:lpstr>Peter on the Purpose of Preaching</vt:lpstr>
      <vt:lpstr>Nature &amp; Characteristics of Error</vt:lpstr>
      <vt:lpstr>Peter on the Purpose of Preaching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Effects of Past Preaching</dc:title>
  <dc:creator>Harry</dc:creator>
  <cp:lastModifiedBy>Harry</cp:lastModifiedBy>
  <cp:revision>14</cp:revision>
  <dcterms:created xsi:type="dcterms:W3CDTF">2015-09-12T23:23:15Z</dcterms:created>
  <dcterms:modified xsi:type="dcterms:W3CDTF">2015-09-27T12:39:38Z</dcterms:modified>
</cp:coreProperties>
</file>