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7" r:id="rId2"/>
    <p:sldId id="263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5F3F1F"/>
    <a:srgbClr val="483018"/>
    <a:srgbClr val="6B4723"/>
    <a:srgbClr val="FFFF66"/>
    <a:srgbClr val="800000"/>
    <a:srgbClr val="66FF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12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410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7DAFC4-91D3-4844-BA55-B38E1C695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89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CDE677-27A3-4FBD-8262-297986E15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70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E603E1-BD5A-4FDA-A6F1-7D9128856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48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C4FEC9-F986-4424-B6AB-C8FFA36F17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970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7C6073F-FA76-4EFA-94DA-A2A749D77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35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463E67-281A-4280-A8A3-5D86C379D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15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7DC0E1-46B9-4113-A4E0-BBB8F8B58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1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CDF596-FA00-4AAB-A052-E9CE56FEE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73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641BDB-6B82-4133-B25C-E159621CE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18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97E0B3-F4D2-434B-A9BA-B8C0D7534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59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2E1099-0D86-4906-B1BB-E16E2EEF6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98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52000">
              <a:srgbClr val="483018"/>
            </a:gs>
            <a:gs pos="100000">
              <a:srgbClr val="5F3F1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07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08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pPr>
              <a:defRPr/>
            </a:pPr>
            <a:fld id="{4B0AB931-5424-45EE-8938-0E0514659A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85800"/>
            <a:ext cx="9144000" cy="2286000"/>
          </a:xfrm>
          <a:effectLst/>
        </p:spPr>
        <p:txBody>
          <a:bodyPr/>
          <a:lstStyle/>
          <a:p>
            <a:pPr eaLnBrk="1" hangingPunct="1"/>
            <a:r>
              <a:rPr lang="en-US" altLang="en-US" sz="72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Readiness Requires </a:t>
            </a:r>
            <a:r>
              <a:rPr lang="en-US" altLang="en-US" sz="72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Preparation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  <a:effectLst/>
        </p:spPr>
        <p:txBody>
          <a:bodyPr/>
          <a:lstStyle/>
          <a:p>
            <a:pPr eaLnBrk="1" hangingPunct="1"/>
            <a:r>
              <a:rPr lang="en-US" altLang="en-US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25:1-13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14399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25:1-13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838200"/>
            <a:ext cx="9067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baseline="30000" dirty="0" smtClean="0"/>
              <a:t>1</a:t>
            </a:r>
            <a:r>
              <a:rPr lang="en-US" dirty="0" smtClean="0"/>
              <a:t> Then </a:t>
            </a:r>
            <a:r>
              <a:rPr lang="en-US" dirty="0"/>
              <a:t>the kingdom of heaven shall be likened to ten virgins who took their lamps and went out to meet the bridegroom. </a:t>
            </a:r>
            <a:r>
              <a:rPr lang="en-US" b="1" baseline="30000" dirty="0"/>
              <a:t>2 </a:t>
            </a:r>
            <a:r>
              <a:rPr lang="en-US" dirty="0"/>
              <a:t>Now five of them were wise, and five </a:t>
            </a:r>
            <a:r>
              <a:rPr lang="en-US" i="1" dirty="0"/>
              <a:t>were</a:t>
            </a:r>
            <a:r>
              <a:rPr lang="en-US" dirty="0"/>
              <a:t> foolish. </a:t>
            </a:r>
            <a:r>
              <a:rPr lang="en-US" b="1" baseline="30000" dirty="0"/>
              <a:t>3 </a:t>
            </a:r>
            <a:r>
              <a:rPr lang="en-US" dirty="0"/>
              <a:t>Those who </a:t>
            </a:r>
            <a:r>
              <a:rPr lang="en-US" i="1" dirty="0"/>
              <a:t>were</a:t>
            </a:r>
            <a:r>
              <a:rPr lang="en-US" dirty="0"/>
              <a:t> foolish took their lamps and took no oil with them, </a:t>
            </a:r>
            <a:r>
              <a:rPr lang="en-US" b="1" baseline="30000" dirty="0"/>
              <a:t>4 </a:t>
            </a:r>
            <a:r>
              <a:rPr lang="en-US" dirty="0"/>
              <a:t>but the wise took oil in their vessels with their lamps. </a:t>
            </a:r>
            <a:r>
              <a:rPr lang="en-US" b="1" baseline="30000" dirty="0"/>
              <a:t>5 </a:t>
            </a:r>
            <a:r>
              <a:rPr lang="en-US" dirty="0"/>
              <a:t>But while the bridegroom was delayed, they all slumbered and slept</a:t>
            </a:r>
            <a:r>
              <a:rPr lang="en-US" dirty="0" smtClean="0"/>
              <a:t>. </a:t>
            </a:r>
            <a:r>
              <a:rPr lang="en-US" b="1" baseline="30000" dirty="0" smtClean="0"/>
              <a:t>6</a:t>
            </a:r>
            <a:r>
              <a:rPr lang="en-US" b="1" baseline="30000" dirty="0"/>
              <a:t> </a:t>
            </a:r>
            <a:r>
              <a:rPr lang="en-US" dirty="0" smtClean="0"/>
              <a:t>And </a:t>
            </a:r>
            <a:r>
              <a:rPr lang="en-US" dirty="0"/>
              <a:t>at midnight a cry was </a:t>
            </a:r>
            <a:r>
              <a:rPr lang="en-US" i="1" dirty="0"/>
              <a:t>heard:</a:t>
            </a:r>
            <a:r>
              <a:rPr lang="en-US" dirty="0"/>
              <a:t> ‘Behold, the bridegroom</a:t>
            </a:r>
            <a:r>
              <a:rPr lang="en-US" sz="1800" dirty="0"/>
              <a:t> </a:t>
            </a:r>
            <a:r>
              <a:rPr lang="en-US" dirty="0"/>
              <a:t>is</a:t>
            </a:r>
            <a:r>
              <a:rPr lang="en-US" sz="1800" dirty="0"/>
              <a:t> </a:t>
            </a:r>
            <a:r>
              <a:rPr lang="en-US" dirty="0" smtClean="0"/>
              <a:t>coming;</a:t>
            </a:r>
            <a:r>
              <a:rPr lang="en-US" sz="1800" dirty="0" smtClean="0"/>
              <a:t> </a:t>
            </a:r>
            <a:r>
              <a:rPr lang="en-US" dirty="0" smtClean="0"/>
              <a:t>go </a:t>
            </a:r>
            <a:r>
              <a:rPr lang="en-US" dirty="0"/>
              <a:t>out to meet him!’</a:t>
            </a:r>
            <a:r>
              <a:rPr lang="en-US" sz="1800" dirty="0"/>
              <a:t> </a:t>
            </a:r>
            <a:r>
              <a:rPr lang="en-US" b="1" baseline="30000" dirty="0"/>
              <a:t>7 </a:t>
            </a:r>
            <a:r>
              <a:rPr lang="en-US" dirty="0"/>
              <a:t>Then all those </a:t>
            </a:r>
            <a:r>
              <a:rPr lang="en-US" dirty="0" smtClean="0"/>
              <a:t>virgins arose and </a:t>
            </a:r>
            <a:r>
              <a:rPr lang="en-US" dirty="0"/>
              <a:t>trimmed their lamps. </a:t>
            </a:r>
            <a:r>
              <a:rPr lang="en-US" b="1" baseline="30000" dirty="0"/>
              <a:t>8 </a:t>
            </a:r>
            <a:r>
              <a:rPr lang="en-US" dirty="0"/>
              <a:t>And the foolish said to the wise, ‘</a:t>
            </a:r>
            <a:r>
              <a:rPr lang="en-US" dirty="0" smtClean="0"/>
              <a:t>Give us some of </a:t>
            </a:r>
            <a:r>
              <a:rPr lang="en-US" dirty="0"/>
              <a:t>your oil, for our lamps are going out.’ </a:t>
            </a:r>
            <a:r>
              <a:rPr lang="en-US" b="1" baseline="30000" dirty="0"/>
              <a:t>9 </a:t>
            </a:r>
            <a:r>
              <a:rPr lang="en-US" dirty="0"/>
              <a:t>But the wise answered, saying,</a:t>
            </a:r>
            <a:r>
              <a:rPr lang="en-US" sz="1800" dirty="0"/>
              <a:t> </a:t>
            </a:r>
            <a:r>
              <a:rPr lang="en-US" dirty="0"/>
              <a:t>‘</a:t>
            </a:r>
            <a:r>
              <a:rPr lang="en-US" i="1" dirty="0"/>
              <a:t>No,</a:t>
            </a:r>
            <a:r>
              <a:rPr lang="en-US" sz="1800" dirty="0"/>
              <a:t> </a:t>
            </a:r>
            <a:r>
              <a:rPr lang="en-US" dirty="0"/>
              <a:t>lest there should not be enough for us and you; but </a:t>
            </a:r>
            <a:r>
              <a:rPr lang="en-US" dirty="0" smtClean="0"/>
              <a:t>go </a:t>
            </a:r>
            <a:r>
              <a:rPr lang="en-US" dirty="0"/>
              <a:t>rather to those</a:t>
            </a:r>
            <a:r>
              <a:rPr lang="en-US" sz="1800" dirty="0"/>
              <a:t> </a:t>
            </a:r>
            <a:r>
              <a:rPr lang="en-US" dirty="0"/>
              <a:t>who</a:t>
            </a:r>
            <a:r>
              <a:rPr lang="en-US" sz="1800" dirty="0"/>
              <a:t> </a:t>
            </a:r>
            <a:r>
              <a:rPr lang="en-US" dirty="0"/>
              <a:t>sell,</a:t>
            </a:r>
            <a:r>
              <a:rPr lang="en-US" sz="1800" dirty="0"/>
              <a:t> </a:t>
            </a:r>
            <a:r>
              <a:rPr lang="en-US" dirty="0"/>
              <a:t>and</a:t>
            </a:r>
            <a:r>
              <a:rPr lang="en-US" sz="1800" dirty="0"/>
              <a:t> </a:t>
            </a:r>
            <a:r>
              <a:rPr lang="en-US" dirty="0"/>
              <a:t>buy</a:t>
            </a:r>
            <a:r>
              <a:rPr lang="en-US" sz="1800" dirty="0"/>
              <a:t> </a:t>
            </a:r>
            <a:r>
              <a:rPr lang="en-US" dirty="0"/>
              <a:t>for</a:t>
            </a:r>
            <a:r>
              <a:rPr lang="en-US" sz="1800" dirty="0"/>
              <a:t> </a:t>
            </a:r>
            <a:r>
              <a:rPr lang="en-US" dirty="0"/>
              <a:t>yourselves.’ </a:t>
            </a:r>
            <a:r>
              <a:rPr lang="en-US" b="1" baseline="30000" dirty="0"/>
              <a:t>10 </a:t>
            </a:r>
            <a:r>
              <a:rPr lang="en-US" dirty="0"/>
              <a:t>And while they went to buy, the bridegroom came, and those who were ready went in with him to the wedding;</a:t>
            </a:r>
            <a:r>
              <a:rPr lang="en-US" sz="1800" dirty="0"/>
              <a:t> </a:t>
            </a:r>
            <a:r>
              <a:rPr lang="en-US" dirty="0"/>
              <a:t>and</a:t>
            </a:r>
            <a:r>
              <a:rPr lang="en-US" sz="1800" dirty="0"/>
              <a:t> </a:t>
            </a:r>
            <a:r>
              <a:rPr lang="en-US" dirty="0"/>
              <a:t>the door was shut</a:t>
            </a:r>
            <a:r>
              <a:rPr lang="en-US" dirty="0" smtClean="0"/>
              <a:t>.</a:t>
            </a:r>
            <a:r>
              <a:rPr lang="en-US" sz="1800" dirty="0" smtClean="0"/>
              <a:t> </a:t>
            </a:r>
            <a:r>
              <a:rPr lang="en-US" b="1" baseline="30000" dirty="0" smtClean="0"/>
              <a:t>11</a:t>
            </a:r>
            <a:r>
              <a:rPr lang="en-US" b="1" baseline="30000" dirty="0"/>
              <a:t> </a:t>
            </a:r>
            <a:r>
              <a:rPr lang="en-US" dirty="0" smtClean="0"/>
              <a:t>Afterward</a:t>
            </a:r>
            <a:r>
              <a:rPr lang="en-US" sz="1800" dirty="0" smtClean="0"/>
              <a:t> </a:t>
            </a:r>
            <a:r>
              <a:rPr lang="en-US" dirty="0"/>
              <a:t>the</a:t>
            </a:r>
            <a:r>
              <a:rPr lang="en-US" sz="1800" dirty="0"/>
              <a:t> </a:t>
            </a:r>
            <a:r>
              <a:rPr lang="en-US" dirty="0"/>
              <a:t>other</a:t>
            </a:r>
            <a:r>
              <a:rPr lang="en-US" sz="1800" dirty="0"/>
              <a:t> </a:t>
            </a:r>
            <a:r>
              <a:rPr lang="en-US" dirty="0"/>
              <a:t>virgins</a:t>
            </a:r>
            <a:r>
              <a:rPr lang="en-US" sz="1800" dirty="0"/>
              <a:t> </a:t>
            </a:r>
            <a:r>
              <a:rPr lang="en-US" dirty="0" smtClean="0"/>
              <a:t>came</a:t>
            </a:r>
            <a:r>
              <a:rPr lang="en-US" sz="1800" dirty="0" smtClean="0"/>
              <a:t> </a:t>
            </a:r>
            <a:r>
              <a:rPr lang="en-US" dirty="0" smtClean="0"/>
              <a:t>also, saying</a:t>
            </a:r>
            <a:r>
              <a:rPr lang="en-US" dirty="0"/>
              <a:t>,</a:t>
            </a:r>
            <a:r>
              <a:rPr lang="en-US" sz="1800" dirty="0"/>
              <a:t> </a:t>
            </a:r>
            <a:r>
              <a:rPr lang="en-US" dirty="0"/>
              <a:t>‘Lord,</a:t>
            </a:r>
            <a:r>
              <a:rPr lang="en-US" sz="1800" dirty="0"/>
              <a:t> </a:t>
            </a:r>
            <a:r>
              <a:rPr lang="en-US" dirty="0"/>
              <a:t>Lord,</a:t>
            </a:r>
            <a:r>
              <a:rPr lang="en-US" sz="1800" dirty="0"/>
              <a:t> </a:t>
            </a:r>
            <a:r>
              <a:rPr lang="en-US" dirty="0"/>
              <a:t>open</a:t>
            </a:r>
            <a:r>
              <a:rPr lang="en-US" sz="1800" dirty="0"/>
              <a:t> </a:t>
            </a:r>
            <a:r>
              <a:rPr lang="en-US" dirty="0"/>
              <a:t>to us!’</a:t>
            </a:r>
            <a:r>
              <a:rPr lang="en-US" b="1" baseline="30000" dirty="0"/>
              <a:t>12 </a:t>
            </a:r>
            <a:r>
              <a:rPr lang="en-US" dirty="0"/>
              <a:t>But he answered</a:t>
            </a:r>
            <a:r>
              <a:rPr lang="en-US" sz="1800" dirty="0"/>
              <a:t> </a:t>
            </a:r>
            <a:r>
              <a:rPr lang="en-US" dirty="0"/>
              <a:t>and said,</a:t>
            </a:r>
            <a:r>
              <a:rPr lang="en-US" sz="1800" dirty="0"/>
              <a:t> </a:t>
            </a:r>
            <a:r>
              <a:rPr lang="en-US" dirty="0"/>
              <a:t>‘Assuredly, I say to you, I do not know you</a:t>
            </a:r>
            <a:r>
              <a:rPr lang="en-US" dirty="0" smtClean="0"/>
              <a:t>.’ </a:t>
            </a:r>
            <a:r>
              <a:rPr lang="en-US" b="1" baseline="30000" dirty="0" smtClean="0"/>
              <a:t>13</a:t>
            </a:r>
            <a:r>
              <a:rPr lang="en-US" b="1" baseline="30000" dirty="0"/>
              <a:t> </a:t>
            </a:r>
            <a:r>
              <a:rPr lang="en-US" dirty="0" smtClean="0"/>
              <a:t>Watch </a:t>
            </a:r>
            <a:r>
              <a:rPr lang="en-US" dirty="0"/>
              <a:t>therefore, for you know neither the day nor the </a:t>
            </a:r>
            <a:r>
              <a:rPr lang="en-US" dirty="0" smtClean="0"/>
              <a:t>hour in </a:t>
            </a:r>
            <a:r>
              <a:rPr lang="en-US" dirty="0"/>
              <a:t>which the Son of Man is coming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8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eaLnBrk="1" hangingPunct="1"/>
            <a:r>
              <a:rPr lang="en-US" alt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Preparation for Judgment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839200" cy="5257800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specific application of Matthew 25</a:t>
            </a:r>
          </a:p>
          <a:p>
            <a:pPr eaLnBrk="1" hangingPunct="1"/>
            <a:r>
              <a:rPr lang="en-US" altLang="en-US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24:45-51</a:t>
            </a: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Faithful vs. Evil servant</a:t>
            </a:r>
          </a:p>
          <a:p>
            <a:pPr eaLnBrk="1" hangingPunct="1"/>
            <a:r>
              <a:rPr lang="en-US" altLang="en-US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Thess. 5:1-8</a:t>
            </a: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Be sober &amp; watchful</a:t>
            </a:r>
          </a:p>
          <a:p>
            <a:pPr eaLnBrk="1" hangingPunct="1"/>
            <a:r>
              <a:rPr lang="en-US" altLang="en-US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Pet. 3:8-14</a:t>
            </a: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Live in view of judgment</a:t>
            </a:r>
          </a:p>
          <a:p>
            <a:pPr lvl="1" eaLnBrk="1" hangingPunct="1">
              <a:buClr>
                <a:srgbClr val="FFFF66"/>
              </a:buClr>
              <a:buFont typeface="Wingdings" pitchFamily="2" charset="2"/>
              <a:buChar char="w"/>
            </a:pPr>
            <a:r>
              <a:rPr lang="en-US" altLang="en-US" sz="32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Delay in Lord’s return does not deny its reality</a:t>
            </a:r>
          </a:p>
          <a:p>
            <a:pPr lvl="1" eaLnBrk="1" hangingPunct="1">
              <a:buClr>
                <a:srgbClr val="FFFF66"/>
              </a:buClr>
              <a:buFont typeface="Wingdings" pitchFamily="2" charset="2"/>
              <a:buChar char="w"/>
            </a:pPr>
            <a:r>
              <a:rPr lang="en-US" altLang="en-US" sz="32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preparations on eternal, not temporal</a:t>
            </a:r>
            <a:endParaRPr lang="en-US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/>
            <a:r>
              <a:rPr lang="en-US" altLang="en-US" sz="36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if tomorrow was judgment… change?</a:t>
            </a:r>
            <a:endParaRPr lang="en-US" alt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/>
            <a:r>
              <a:rPr lang="en-US" altLang="en-US" sz="36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Remember:</a:t>
            </a: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</a:t>
            </a:r>
            <a:r>
              <a:rPr lang="en-US" altLang="en-US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could be at any time!</a:t>
            </a:r>
            <a:endParaRPr lang="en-US" alt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  <a:effectLst/>
        </p:spPr>
        <p:txBody>
          <a:bodyPr/>
          <a:lstStyle/>
          <a:p>
            <a:pPr eaLnBrk="1" hangingPunct="1"/>
            <a:r>
              <a:rPr lang="en-US" alt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Preparation for Worship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991600" cy="5715000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 anticipate worship daily (</a:t>
            </a:r>
            <a:r>
              <a:rPr lang="en-US" altLang="en-US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10:25</a:t>
            </a: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eaLnBrk="1" hangingPunct="1"/>
            <a:r>
              <a:rPr lang="en-US" altLang="en-US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</a:t>
            </a:r>
            <a:r>
              <a:rPr lang="en-US" altLang="en-US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4:24</a:t>
            </a:r>
            <a:r>
              <a:rPr lang="en-US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Worship must be </a:t>
            </a: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spirit &amp; truth</a:t>
            </a:r>
          </a:p>
          <a:p>
            <a:pPr lvl="1" eaLnBrk="1" hangingPunct="1">
              <a:buFont typeface="Wingdings" pitchFamily="2" charset="2"/>
              <a:buChar char="w"/>
            </a:pPr>
            <a:r>
              <a:rPr lang="en-US" altLang="en-US" sz="32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Both aspects require preparation to truly obey</a:t>
            </a:r>
            <a:endParaRPr lang="en-US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/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 of need for preparation to worship:</a:t>
            </a:r>
          </a:p>
          <a:p>
            <a:pPr lvl="1" eaLnBrk="1" hangingPunct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</a:t>
            </a:r>
            <a:r>
              <a:rPr lang="en-US" altLang="en-US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11:26-31</a:t>
            </a:r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Lord’s </a:t>
            </a:r>
            <a:r>
              <a:rPr lang="en-US" altLang="en-US" sz="32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supper</a:t>
            </a:r>
            <a:endParaRPr lang="en-US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Tim. 2:15</a:t>
            </a:r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Teaching</a:t>
            </a:r>
            <a:r>
              <a:rPr lang="en-US" alt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alt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</a:t>
            </a:r>
            <a:r>
              <a:rPr lang="en-US" alt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 (</a:t>
            </a:r>
            <a:r>
              <a:rPr lang="en-US" altLang="en-US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1:2</a:t>
            </a:r>
            <a:r>
              <a:rPr lang="en-US" altLang="en-US" sz="32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Col. </a:t>
            </a:r>
            <a:r>
              <a:rPr lang="en-US" altLang="en-US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3:16-17</a:t>
            </a:r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Singing</a:t>
            </a:r>
            <a:r>
              <a:rPr lang="en-US" altLang="en-US" sz="2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</a:t>
            </a:r>
            <a:r>
              <a:rPr lang="en-US" altLang="en-US" sz="2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grace</a:t>
            </a:r>
            <a:r>
              <a:rPr lang="en-US" altLang="en-US" sz="2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en-US" alt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</a:t>
            </a:r>
            <a:r>
              <a:rPr lang="en-US" alt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alt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2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leading</a:t>
            </a:r>
            <a:endParaRPr lang="en-US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/>
            <a:r>
              <a:rPr lang="en-US" altLang="en-US" sz="36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None can </a:t>
            </a:r>
            <a:r>
              <a:rPr lang="en-US" altLang="en-US" sz="36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done by rushing in at last minute</a:t>
            </a:r>
            <a:endParaRPr lang="en-US" alt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/>
            <a:r>
              <a:rPr lang="en-US" altLang="en-US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can we do to be more prepared?</a:t>
            </a:r>
            <a:endParaRPr lang="en-US" alt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  <a:effectLst/>
        </p:spPr>
        <p:txBody>
          <a:bodyPr/>
          <a:lstStyle/>
          <a:p>
            <a:pPr eaLnBrk="1" hangingPunct="1"/>
            <a:r>
              <a:rPr lang="en-US" alt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Preparation for Leadership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Elders, preachers and aged Christians of wisdom &amp; knowledge don’t suddenly appear</a:t>
            </a:r>
          </a:p>
          <a:p>
            <a:pPr eaLnBrk="1" hangingPunct="1"/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 preparation necessary for elders:</a:t>
            </a:r>
          </a:p>
          <a:p>
            <a:pPr lvl="1" eaLnBrk="1" hangingPunct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Tim. 3:1-7</a:t>
            </a:r>
            <a:r>
              <a:rPr lang="en-US" altLang="en-US" sz="3200" b="1" i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r>
              <a:rPr lang="en-US" altLang="en-US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Titus 1:5-9</a:t>
            </a:r>
            <a:r>
              <a:rPr lang="en-US" altLang="en-US" sz="3200" b="1" i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r>
              <a:rPr lang="en-US" altLang="en-US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Heb. 13:7</a:t>
            </a:r>
            <a:endParaRPr lang="en-US" altLang="en-US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/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 study &amp; self-denial needed to preach:</a:t>
            </a:r>
          </a:p>
          <a:p>
            <a:pPr lvl="1" eaLnBrk="1" hangingPunct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Tim. 2:20-26</a:t>
            </a:r>
            <a:r>
              <a:rPr lang="en-US" altLang="en-US" sz="3200" b="1" i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r>
              <a:rPr lang="en-US" altLang="en-US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4:1-5</a:t>
            </a:r>
            <a:r>
              <a:rPr lang="en-US" altLang="en-US" sz="3200" b="1" i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r>
              <a:rPr lang="en-US" altLang="en-US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Cor. 9:19-27</a:t>
            </a:r>
            <a:endParaRPr lang="en-US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/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Wisdom &amp; knowledge not automatic with age</a:t>
            </a:r>
          </a:p>
          <a:p>
            <a:pPr lvl="1" eaLnBrk="1" hangingPunct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Book of Proverbs</a:t>
            </a:r>
            <a:r>
              <a:rPr lang="en-US" altLang="en-US" sz="3200" b="1" i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r>
              <a:rPr lang="en-US" altLang="en-US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Jas. 3:13-18</a:t>
            </a:r>
            <a:r>
              <a:rPr lang="en-US" altLang="en-US" sz="3200" b="1" i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r>
              <a:rPr lang="en-US" altLang="en-US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Eccl. 12:11</a:t>
            </a:r>
          </a:p>
          <a:p>
            <a:pPr eaLnBrk="1" hangingPunct="1"/>
            <a:r>
              <a:rPr lang="en-US" alt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you preparing for spiritual leadership?</a:t>
            </a:r>
            <a:endParaRPr lang="en-US" altLang="en-US" sz="36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theme/theme1.xml><?xml version="1.0" encoding="utf-8"?>
<a:theme xmlns:a="http://schemas.openxmlformats.org/drawingml/2006/main" name="Orbit">
  <a:themeElements>
    <a:clrScheme name="">
      <a:dk1>
        <a:srgbClr val="800000"/>
      </a:dk1>
      <a:lt1>
        <a:srgbClr val="FFFFFF"/>
      </a:lt1>
      <a:dk2>
        <a:srgbClr val="000000"/>
      </a:dk2>
      <a:lt2>
        <a:srgbClr val="FFFF7D"/>
      </a:lt2>
      <a:accent1>
        <a:srgbClr val="B40022"/>
      </a:accent1>
      <a:accent2>
        <a:srgbClr val="FFA1A1"/>
      </a:accent2>
      <a:accent3>
        <a:srgbClr val="AAAAAA"/>
      </a:accent3>
      <a:accent4>
        <a:srgbClr val="DADADA"/>
      </a:accent4>
      <a:accent5>
        <a:srgbClr val="D6AAAB"/>
      </a:accent5>
      <a:accent6>
        <a:srgbClr val="E79191"/>
      </a:accent6>
      <a:hlink>
        <a:srgbClr val="FFFFCC"/>
      </a:hlink>
      <a:folHlink>
        <a:srgbClr val="FFCC66"/>
      </a:folHlink>
    </a:clrScheme>
    <a:fontScheme name="Orbi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10">
        <a:dk1>
          <a:srgbClr val="8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Office\Templates\Orbit.pot</Template>
  <TotalTime>2529</TotalTime>
  <Words>167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Times New Roman</vt:lpstr>
      <vt:lpstr>Arial</vt:lpstr>
      <vt:lpstr>Wingdings</vt:lpstr>
      <vt:lpstr>Calibri</vt:lpstr>
      <vt:lpstr>Orbit</vt:lpstr>
      <vt:lpstr>Readiness Requires Preparation</vt:lpstr>
      <vt:lpstr>Matthew 25:1-13</vt:lpstr>
      <vt:lpstr>Preparation for Judgment</vt:lpstr>
      <vt:lpstr>Preparation for Worship</vt:lpstr>
      <vt:lpstr>Preparation for Leadership</vt:lpstr>
    </vt:vector>
  </TitlesOfParts>
  <Company>User Corp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User</dc:creator>
  <cp:lastModifiedBy>Harry</cp:lastModifiedBy>
  <cp:revision>15</cp:revision>
  <dcterms:created xsi:type="dcterms:W3CDTF">2002-08-24T21:12:37Z</dcterms:created>
  <dcterms:modified xsi:type="dcterms:W3CDTF">2015-11-01T13:20:22Z</dcterms:modified>
</cp:coreProperties>
</file>