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sldIdLst>
    <p:sldId id="258" r:id="rId2"/>
    <p:sldId id="262" r:id="rId3"/>
    <p:sldId id="259" r:id="rId4"/>
    <p:sldId id="260" r:id="rId5"/>
    <p:sldId id="261"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66"/>
    <a:srgbClr val="FFFF00"/>
    <a:srgbClr val="FF6600"/>
    <a:srgbClr val="66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84" autoAdjust="0"/>
  </p:normalViewPr>
  <p:slideViewPr>
    <p:cSldViewPr>
      <p:cViewPr varScale="1">
        <p:scale>
          <a:sx n="71" d="100"/>
          <a:sy n="71" d="100"/>
        </p:scale>
        <p:origin x="-714" y="-96"/>
      </p:cViewPr>
      <p:guideLst>
        <p:guide orient="horz" pos="2160"/>
        <p:guide pos="2880"/>
      </p:guideLst>
    </p:cSldViewPr>
  </p:slideViewPr>
  <p:outlineViewPr>
    <p:cViewPr>
      <p:scale>
        <a:sx n="33" d="100"/>
        <a:sy n="33" d="100"/>
      </p:scale>
      <p:origin x="0" y="58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2700" y="1681163"/>
            <a:ext cx="9144000" cy="1766887"/>
            <a:chOff x="-8" y="1059"/>
            <a:chExt cx="5760" cy="1113"/>
          </a:xfrm>
        </p:grpSpPr>
        <p:sp>
          <p:nvSpPr>
            <p:cNvPr id="5" name="Rectangle 3"/>
            <p:cNvSpPr>
              <a:spLocks noChangeArrowheads="1"/>
            </p:cNvSpPr>
            <p:nvPr/>
          </p:nvSpPr>
          <p:spPr bwMode="auto">
            <a:xfrm>
              <a:off x="0" y="2016"/>
              <a:ext cx="5752" cy="72"/>
            </a:xfrm>
            <a:prstGeom prst="rect">
              <a:avLst/>
            </a:prstGeom>
            <a:gradFill rotWithShape="0">
              <a:gsLst>
                <a:gs pos="0">
                  <a:schemeClr val="bg2"/>
                </a:gs>
                <a:gs pos="50000">
                  <a:schemeClr val="tx2"/>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6" name="Rectangle 4"/>
            <p:cNvSpPr>
              <a:spLocks noChangeArrowheads="1"/>
            </p:cNvSpPr>
            <p:nvPr/>
          </p:nvSpPr>
          <p:spPr bwMode="auto">
            <a:xfrm>
              <a:off x="0" y="2148"/>
              <a:ext cx="5752" cy="24"/>
            </a:xfrm>
            <a:prstGeom prst="rect">
              <a:avLst/>
            </a:prstGeom>
            <a:gradFill rotWithShape="0">
              <a:gsLst>
                <a:gs pos="0">
                  <a:schemeClr val="bg2"/>
                </a:gs>
                <a:gs pos="50000">
                  <a:schemeClr val="folHlink"/>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nvGrpSpPr>
            <p:cNvPr id="7" name="Group 5"/>
            <p:cNvGrpSpPr>
              <a:grpSpLocks/>
            </p:cNvGrpSpPr>
            <p:nvPr/>
          </p:nvGrpSpPr>
          <p:grpSpPr bwMode="auto">
            <a:xfrm>
              <a:off x="-8" y="1059"/>
              <a:ext cx="833" cy="990"/>
              <a:chOff x="-8" y="1059"/>
              <a:chExt cx="833" cy="990"/>
            </a:xfrm>
          </p:grpSpPr>
          <p:sp>
            <p:nvSpPr>
              <p:cNvPr id="8" name="Freeform 6"/>
              <p:cNvSpPr>
                <a:spLocks/>
              </p:cNvSpPr>
              <p:nvPr/>
            </p:nvSpPr>
            <p:spPr bwMode="auto">
              <a:xfrm>
                <a:off x="-8" y="1059"/>
                <a:ext cx="833" cy="990"/>
              </a:xfrm>
              <a:custGeom>
                <a:avLst/>
                <a:gdLst>
                  <a:gd name="T0" fmla="*/ 284 w 833"/>
                  <a:gd name="T1" fmla="*/ 448 h 990"/>
                  <a:gd name="T2" fmla="*/ 115 w 833"/>
                  <a:gd name="T3" fmla="*/ 0 h 990"/>
                  <a:gd name="T4" fmla="*/ 353 w 833"/>
                  <a:gd name="T5" fmla="*/ 398 h 990"/>
                  <a:gd name="T6" fmla="*/ 591 w 833"/>
                  <a:gd name="T7" fmla="*/ 0 h 990"/>
                  <a:gd name="T8" fmla="*/ 419 w 833"/>
                  <a:gd name="T9" fmla="*/ 448 h 990"/>
                  <a:gd name="T10" fmla="*/ 832 w 833"/>
                  <a:gd name="T11" fmla="*/ 495 h 990"/>
                  <a:gd name="T12" fmla="*/ 417 w 833"/>
                  <a:gd name="T13" fmla="*/ 540 h 990"/>
                  <a:gd name="T14" fmla="*/ 591 w 833"/>
                  <a:gd name="T15" fmla="*/ 989 h 990"/>
                  <a:gd name="T16" fmla="*/ 353 w 833"/>
                  <a:gd name="T17" fmla="*/ 590 h 990"/>
                  <a:gd name="T18" fmla="*/ 115 w 833"/>
                  <a:gd name="T19" fmla="*/ 989 h 990"/>
                  <a:gd name="T20" fmla="*/ 282 w 833"/>
                  <a:gd name="T21" fmla="*/ 543 h 990"/>
                  <a:gd name="T22" fmla="*/ 0 w 833"/>
                  <a:gd name="T23" fmla="*/ 509 h 990"/>
                  <a:gd name="T24" fmla="*/ 0 w 833"/>
                  <a:gd name="T25" fmla="*/ 479 h 990"/>
                  <a:gd name="T26" fmla="*/ 284 w 833"/>
                  <a:gd name="T27" fmla="*/ 448 h 9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833" h="990">
                    <a:moveTo>
                      <a:pt x="284" y="448"/>
                    </a:moveTo>
                    <a:lnTo>
                      <a:pt x="115" y="0"/>
                    </a:lnTo>
                    <a:lnTo>
                      <a:pt x="353" y="398"/>
                    </a:lnTo>
                    <a:lnTo>
                      <a:pt x="591" y="0"/>
                    </a:lnTo>
                    <a:lnTo>
                      <a:pt x="419" y="448"/>
                    </a:lnTo>
                    <a:lnTo>
                      <a:pt x="832" y="495"/>
                    </a:lnTo>
                    <a:lnTo>
                      <a:pt x="417" y="540"/>
                    </a:lnTo>
                    <a:lnTo>
                      <a:pt x="591" y="989"/>
                    </a:lnTo>
                    <a:lnTo>
                      <a:pt x="353" y="590"/>
                    </a:lnTo>
                    <a:lnTo>
                      <a:pt x="115" y="989"/>
                    </a:lnTo>
                    <a:lnTo>
                      <a:pt x="282" y="543"/>
                    </a:lnTo>
                    <a:lnTo>
                      <a:pt x="0" y="509"/>
                    </a:lnTo>
                    <a:lnTo>
                      <a:pt x="0" y="479"/>
                    </a:lnTo>
                    <a:lnTo>
                      <a:pt x="284" y="448"/>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Freeform 7"/>
              <p:cNvSpPr>
                <a:spLocks/>
              </p:cNvSpPr>
              <p:nvPr/>
            </p:nvSpPr>
            <p:spPr bwMode="auto">
              <a:xfrm>
                <a:off x="-4" y="1194"/>
                <a:ext cx="698" cy="720"/>
              </a:xfrm>
              <a:custGeom>
                <a:avLst/>
                <a:gdLst>
                  <a:gd name="T0" fmla="*/ 279 w 698"/>
                  <a:gd name="T1" fmla="*/ 315 h 720"/>
                  <a:gd name="T2" fmla="*/ 173 w 698"/>
                  <a:gd name="T3" fmla="*/ 0 h 720"/>
                  <a:gd name="T4" fmla="*/ 349 w 698"/>
                  <a:gd name="T5" fmla="*/ 263 h 720"/>
                  <a:gd name="T6" fmla="*/ 519 w 698"/>
                  <a:gd name="T7" fmla="*/ 0 h 720"/>
                  <a:gd name="T8" fmla="*/ 415 w 698"/>
                  <a:gd name="T9" fmla="*/ 315 h 720"/>
                  <a:gd name="T10" fmla="*/ 697 w 698"/>
                  <a:gd name="T11" fmla="*/ 360 h 720"/>
                  <a:gd name="T12" fmla="*/ 413 w 698"/>
                  <a:gd name="T13" fmla="*/ 403 h 720"/>
                  <a:gd name="T14" fmla="*/ 519 w 698"/>
                  <a:gd name="T15" fmla="*/ 719 h 720"/>
                  <a:gd name="T16" fmla="*/ 349 w 698"/>
                  <a:gd name="T17" fmla="*/ 455 h 720"/>
                  <a:gd name="T18" fmla="*/ 173 w 698"/>
                  <a:gd name="T19" fmla="*/ 719 h 720"/>
                  <a:gd name="T20" fmla="*/ 278 w 698"/>
                  <a:gd name="T21" fmla="*/ 407 h 720"/>
                  <a:gd name="T22" fmla="*/ 0 w 698"/>
                  <a:gd name="T23" fmla="*/ 360 h 720"/>
                  <a:gd name="T24" fmla="*/ 279 w 698"/>
                  <a:gd name="T25" fmla="*/ 315 h 7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8" h="720">
                    <a:moveTo>
                      <a:pt x="279" y="315"/>
                    </a:moveTo>
                    <a:lnTo>
                      <a:pt x="173" y="0"/>
                    </a:lnTo>
                    <a:lnTo>
                      <a:pt x="349" y="263"/>
                    </a:lnTo>
                    <a:lnTo>
                      <a:pt x="519" y="0"/>
                    </a:lnTo>
                    <a:lnTo>
                      <a:pt x="415" y="315"/>
                    </a:lnTo>
                    <a:lnTo>
                      <a:pt x="697" y="360"/>
                    </a:lnTo>
                    <a:lnTo>
                      <a:pt x="413" y="403"/>
                    </a:lnTo>
                    <a:lnTo>
                      <a:pt x="519" y="719"/>
                    </a:lnTo>
                    <a:lnTo>
                      <a:pt x="349" y="455"/>
                    </a:lnTo>
                    <a:lnTo>
                      <a:pt x="173" y="719"/>
                    </a:lnTo>
                    <a:lnTo>
                      <a:pt x="278" y="407"/>
                    </a:lnTo>
                    <a:lnTo>
                      <a:pt x="0" y="360"/>
                    </a:lnTo>
                    <a:lnTo>
                      <a:pt x="279" y="315"/>
                    </a:lnTo>
                  </a:path>
                </a:pathLst>
              </a:custGeom>
              <a:gradFill rotWithShape="0">
                <a:gsLst>
                  <a:gs pos="0">
                    <a:srgbClr val="FFFFFF"/>
                  </a:gs>
                  <a:gs pos="100000">
                    <a:schemeClr val="folHlink"/>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8"/>
              <p:cNvSpPr>
                <a:spLocks/>
              </p:cNvSpPr>
              <p:nvPr/>
            </p:nvSpPr>
            <p:spPr bwMode="auto">
              <a:xfrm>
                <a:off x="99" y="1212"/>
                <a:ext cx="493" cy="685"/>
              </a:xfrm>
              <a:custGeom>
                <a:avLst/>
                <a:gdLst>
                  <a:gd name="T0" fmla="*/ 0 w 493"/>
                  <a:gd name="T1" fmla="*/ 173 h 685"/>
                  <a:gd name="T2" fmla="*/ 223 w 493"/>
                  <a:gd name="T3" fmla="*/ 295 h 685"/>
                  <a:gd name="T4" fmla="*/ 246 w 493"/>
                  <a:gd name="T5" fmla="*/ 0 h 685"/>
                  <a:gd name="T6" fmla="*/ 268 w 493"/>
                  <a:gd name="T7" fmla="*/ 295 h 685"/>
                  <a:gd name="T8" fmla="*/ 490 w 493"/>
                  <a:gd name="T9" fmla="*/ 169 h 685"/>
                  <a:gd name="T10" fmla="*/ 290 w 493"/>
                  <a:gd name="T11" fmla="*/ 343 h 685"/>
                  <a:gd name="T12" fmla="*/ 492 w 493"/>
                  <a:gd name="T13" fmla="*/ 514 h 685"/>
                  <a:gd name="T14" fmla="*/ 268 w 493"/>
                  <a:gd name="T15" fmla="*/ 390 h 685"/>
                  <a:gd name="T16" fmla="*/ 246 w 493"/>
                  <a:gd name="T17" fmla="*/ 684 h 685"/>
                  <a:gd name="T18" fmla="*/ 223 w 493"/>
                  <a:gd name="T19" fmla="*/ 390 h 685"/>
                  <a:gd name="T20" fmla="*/ 0 w 493"/>
                  <a:gd name="T21" fmla="*/ 514 h 685"/>
                  <a:gd name="T22" fmla="*/ 201 w 493"/>
                  <a:gd name="T23" fmla="*/ 343 h 685"/>
                  <a:gd name="T24" fmla="*/ 0 w 493"/>
                  <a:gd name="T25" fmla="*/ 173 h 6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3" h="685">
                    <a:moveTo>
                      <a:pt x="0" y="173"/>
                    </a:moveTo>
                    <a:lnTo>
                      <a:pt x="223" y="295"/>
                    </a:lnTo>
                    <a:lnTo>
                      <a:pt x="246" y="0"/>
                    </a:lnTo>
                    <a:lnTo>
                      <a:pt x="268" y="295"/>
                    </a:lnTo>
                    <a:lnTo>
                      <a:pt x="490" y="169"/>
                    </a:lnTo>
                    <a:lnTo>
                      <a:pt x="290" y="343"/>
                    </a:lnTo>
                    <a:lnTo>
                      <a:pt x="492" y="514"/>
                    </a:lnTo>
                    <a:lnTo>
                      <a:pt x="268" y="390"/>
                    </a:lnTo>
                    <a:lnTo>
                      <a:pt x="246" y="684"/>
                    </a:lnTo>
                    <a:lnTo>
                      <a:pt x="223" y="390"/>
                    </a:lnTo>
                    <a:lnTo>
                      <a:pt x="0" y="514"/>
                    </a:lnTo>
                    <a:lnTo>
                      <a:pt x="201" y="343"/>
                    </a:lnTo>
                    <a:lnTo>
                      <a:pt x="0" y="173"/>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Freeform 9"/>
              <p:cNvSpPr>
                <a:spLocks/>
              </p:cNvSpPr>
              <p:nvPr/>
            </p:nvSpPr>
            <p:spPr bwMode="auto">
              <a:xfrm>
                <a:off x="283" y="1467"/>
                <a:ext cx="124" cy="173"/>
              </a:xfrm>
              <a:custGeom>
                <a:avLst/>
                <a:gdLst>
                  <a:gd name="T0" fmla="*/ 0 w 124"/>
                  <a:gd name="T1" fmla="*/ 42 h 173"/>
                  <a:gd name="T2" fmla="*/ 51 w 124"/>
                  <a:gd name="T3" fmla="*/ 63 h 173"/>
                  <a:gd name="T4" fmla="*/ 61 w 124"/>
                  <a:gd name="T5" fmla="*/ 0 h 173"/>
                  <a:gd name="T6" fmla="*/ 71 w 124"/>
                  <a:gd name="T7" fmla="*/ 63 h 173"/>
                  <a:gd name="T8" fmla="*/ 123 w 124"/>
                  <a:gd name="T9" fmla="*/ 42 h 173"/>
                  <a:gd name="T10" fmla="*/ 83 w 124"/>
                  <a:gd name="T11" fmla="*/ 86 h 173"/>
                  <a:gd name="T12" fmla="*/ 123 w 124"/>
                  <a:gd name="T13" fmla="*/ 128 h 173"/>
                  <a:gd name="T14" fmla="*/ 71 w 124"/>
                  <a:gd name="T15" fmla="*/ 108 h 173"/>
                  <a:gd name="T16" fmla="*/ 61 w 124"/>
                  <a:gd name="T17" fmla="*/ 172 h 173"/>
                  <a:gd name="T18" fmla="*/ 51 w 124"/>
                  <a:gd name="T19" fmla="*/ 108 h 173"/>
                  <a:gd name="T20" fmla="*/ 0 w 124"/>
                  <a:gd name="T21" fmla="*/ 128 h 173"/>
                  <a:gd name="T22" fmla="*/ 39 w 124"/>
                  <a:gd name="T23" fmla="*/ 86 h 173"/>
                  <a:gd name="T24" fmla="*/ 0 w 124"/>
                  <a:gd name="T25" fmla="*/ 42 h 1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4" h="173">
                    <a:moveTo>
                      <a:pt x="0" y="42"/>
                    </a:moveTo>
                    <a:lnTo>
                      <a:pt x="51" y="63"/>
                    </a:lnTo>
                    <a:lnTo>
                      <a:pt x="61" y="0"/>
                    </a:lnTo>
                    <a:lnTo>
                      <a:pt x="71" y="63"/>
                    </a:lnTo>
                    <a:lnTo>
                      <a:pt x="123" y="42"/>
                    </a:lnTo>
                    <a:lnTo>
                      <a:pt x="83" y="86"/>
                    </a:lnTo>
                    <a:lnTo>
                      <a:pt x="123" y="128"/>
                    </a:lnTo>
                    <a:lnTo>
                      <a:pt x="71" y="108"/>
                    </a:lnTo>
                    <a:lnTo>
                      <a:pt x="61" y="172"/>
                    </a:lnTo>
                    <a:lnTo>
                      <a:pt x="51" y="108"/>
                    </a:lnTo>
                    <a:lnTo>
                      <a:pt x="0" y="128"/>
                    </a:lnTo>
                    <a:lnTo>
                      <a:pt x="39" y="86"/>
                    </a:lnTo>
                    <a:lnTo>
                      <a:pt x="0" y="42"/>
                    </a:lnTo>
                  </a:path>
                </a:pathLst>
              </a:custGeom>
              <a:solidFill>
                <a:srgbClr val="F9F9F9"/>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3322" name="Rectangle 10"/>
          <p:cNvSpPr>
            <a:spLocks noGrp="1" noChangeArrowheads="1"/>
          </p:cNvSpPr>
          <p:nvPr>
            <p:ph type="ctrTitle" sz="quarter"/>
          </p:nvPr>
        </p:nvSpPr>
        <p:spPr>
          <a:xfrm>
            <a:off x="1219200" y="1905000"/>
            <a:ext cx="7772400" cy="1143000"/>
          </a:xfrm>
        </p:spPr>
        <p:txBody>
          <a:bodyPr/>
          <a:lstStyle>
            <a:lvl1pPr algn="ctr">
              <a:defRPr>
                <a:solidFill>
                  <a:srgbClr val="00CCCC"/>
                </a:solidFill>
              </a:defRPr>
            </a:lvl1pPr>
          </a:lstStyle>
          <a:p>
            <a:pPr lvl="0"/>
            <a:r>
              <a:rPr lang="en-US" noProof="0" smtClean="0"/>
              <a:t>Click to edit Master title style</a:t>
            </a:r>
          </a:p>
        </p:txBody>
      </p:sp>
      <p:sp>
        <p:nvSpPr>
          <p:cNvPr id="13323" name="Rectangle 11"/>
          <p:cNvSpPr>
            <a:spLocks noGrp="1" noChangeArrowheads="1"/>
          </p:cNvSpPr>
          <p:nvPr>
            <p:ph type="subTitle" sz="quarter" idx="1"/>
          </p:nvPr>
        </p:nvSpPr>
        <p:spPr>
          <a:xfrm>
            <a:off x="1839913" y="3886200"/>
            <a:ext cx="6400800" cy="1752600"/>
          </a:xfrm>
        </p:spPr>
        <p:txBody>
          <a:bodyPr/>
          <a:lstStyle>
            <a:lvl1pPr marL="0" indent="0" algn="ctr">
              <a:buFontTx/>
              <a:buNone/>
              <a:defRPr>
                <a:solidFill>
                  <a:srgbClr val="DDDDDD"/>
                </a:solidFill>
              </a:defRPr>
            </a:lvl1pPr>
          </a:lstStyle>
          <a:p>
            <a:pPr lvl="0"/>
            <a:r>
              <a:rPr lang="en-US" noProof="0" smtClean="0"/>
              <a:t>Click to edit Master subtitle style</a:t>
            </a:r>
          </a:p>
        </p:txBody>
      </p:sp>
      <p:sp>
        <p:nvSpPr>
          <p:cNvPr id="12" name="Rectangle 12"/>
          <p:cNvSpPr>
            <a:spLocks noGrp="1" noChangeArrowheads="1"/>
          </p:cNvSpPr>
          <p:nvPr>
            <p:ph type="dt" sz="quarter" idx="10"/>
          </p:nvPr>
        </p:nvSpPr>
        <p:spPr>
          <a:xfrm>
            <a:off x="1212850" y="6232525"/>
            <a:ext cx="1905000" cy="457200"/>
          </a:xfrm>
        </p:spPr>
        <p:txBody>
          <a:bodyPr/>
          <a:lstStyle>
            <a:lvl1pPr>
              <a:defRPr smtClean="0">
                <a:solidFill>
                  <a:srgbClr val="DDDDDD"/>
                </a:solidFill>
              </a:defRPr>
            </a:lvl1pPr>
          </a:lstStyle>
          <a:p>
            <a:pPr>
              <a:defRPr/>
            </a:pPr>
            <a:endParaRPr lang="en-US"/>
          </a:p>
        </p:txBody>
      </p:sp>
      <p:sp>
        <p:nvSpPr>
          <p:cNvPr id="13" name="Rectangle 13"/>
          <p:cNvSpPr>
            <a:spLocks noGrp="1" noChangeArrowheads="1"/>
          </p:cNvSpPr>
          <p:nvPr>
            <p:ph type="ftr" sz="quarter" idx="11"/>
          </p:nvPr>
        </p:nvSpPr>
        <p:spPr>
          <a:xfrm>
            <a:off x="3651250" y="6232525"/>
            <a:ext cx="2895600" cy="457200"/>
          </a:xfrm>
        </p:spPr>
        <p:txBody>
          <a:bodyPr/>
          <a:lstStyle>
            <a:lvl1pPr>
              <a:defRPr smtClean="0">
                <a:solidFill>
                  <a:srgbClr val="DDDDDD"/>
                </a:solidFill>
              </a:defRPr>
            </a:lvl1pPr>
          </a:lstStyle>
          <a:p>
            <a:pPr>
              <a:defRPr/>
            </a:pPr>
            <a:endParaRPr lang="en-US"/>
          </a:p>
        </p:txBody>
      </p:sp>
      <p:sp>
        <p:nvSpPr>
          <p:cNvPr id="14" name="Rectangle 14"/>
          <p:cNvSpPr>
            <a:spLocks noGrp="1" noChangeArrowheads="1"/>
          </p:cNvSpPr>
          <p:nvPr>
            <p:ph type="sldNum" sz="quarter" idx="12"/>
          </p:nvPr>
        </p:nvSpPr>
        <p:spPr>
          <a:xfrm>
            <a:off x="7080250" y="6232525"/>
            <a:ext cx="1905000" cy="457200"/>
          </a:xfrm>
        </p:spPr>
        <p:txBody>
          <a:bodyPr/>
          <a:lstStyle>
            <a:lvl1pPr>
              <a:defRPr smtClean="0">
                <a:solidFill>
                  <a:srgbClr val="DDDDDD"/>
                </a:solidFill>
              </a:defRPr>
            </a:lvl1pPr>
          </a:lstStyle>
          <a:p>
            <a:pPr>
              <a:defRPr/>
            </a:pPr>
            <a:fld id="{1EDBDD86-DE7F-4728-A990-68CBBB69D4C2}" type="slidenum">
              <a:rPr lang="en-US"/>
              <a:pPr>
                <a:defRPr/>
              </a:pPr>
              <a:t>‹#›</a:t>
            </a:fld>
            <a:endParaRPr lang="en-US"/>
          </a:p>
        </p:txBody>
      </p:sp>
    </p:spTree>
    <p:extLst>
      <p:ext uri="{BB962C8B-B14F-4D97-AF65-F5344CB8AC3E}">
        <p14:creationId xmlns:p14="http://schemas.microsoft.com/office/powerpoint/2010/main" val="104653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52A32E5C-DA70-4F30-A50C-C8F5A26A171A}" type="slidenum">
              <a:rPr lang="en-US"/>
              <a:pPr>
                <a:defRPr/>
              </a:pPr>
              <a:t>‹#›</a:t>
            </a:fld>
            <a:endParaRPr lang="en-US"/>
          </a:p>
        </p:txBody>
      </p:sp>
    </p:spTree>
    <p:extLst>
      <p:ext uri="{BB962C8B-B14F-4D97-AF65-F5344CB8AC3E}">
        <p14:creationId xmlns:p14="http://schemas.microsoft.com/office/powerpoint/2010/main" val="2436688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42900"/>
            <a:ext cx="205740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42900"/>
            <a:ext cx="601980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60739109-981B-4295-A284-2589BE999DD6}" type="slidenum">
              <a:rPr lang="en-US"/>
              <a:pPr>
                <a:defRPr/>
              </a:pPr>
              <a:t>‹#›</a:t>
            </a:fld>
            <a:endParaRPr lang="en-US"/>
          </a:p>
        </p:txBody>
      </p:sp>
    </p:spTree>
    <p:extLst>
      <p:ext uri="{BB962C8B-B14F-4D97-AF65-F5344CB8AC3E}">
        <p14:creationId xmlns:p14="http://schemas.microsoft.com/office/powerpoint/2010/main" val="1273376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5DFEAC12-F357-4DCC-9EC3-A77693BA93C4}" type="slidenum">
              <a:rPr lang="en-US"/>
              <a:pPr>
                <a:defRPr/>
              </a:pPr>
              <a:t>‹#›</a:t>
            </a:fld>
            <a:endParaRPr lang="en-US"/>
          </a:p>
        </p:txBody>
      </p:sp>
    </p:spTree>
    <p:extLst>
      <p:ext uri="{BB962C8B-B14F-4D97-AF65-F5344CB8AC3E}">
        <p14:creationId xmlns:p14="http://schemas.microsoft.com/office/powerpoint/2010/main" val="2190399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B2971A22-F4FE-4A9F-9929-4419C7F813EA}" type="slidenum">
              <a:rPr lang="en-US"/>
              <a:pPr>
                <a:defRPr/>
              </a:pPr>
              <a:t>‹#›</a:t>
            </a:fld>
            <a:endParaRPr lang="en-US"/>
          </a:p>
        </p:txBody>
      </p:sp>
    </p:spTree>
    <p:extLst>
      <p:ext uri="{BB962C8B-B14F-4D97-AF65-F5344CB8AC3E}">
        <p14:creationId xmlns:p14="http://schemas.microsoft.com/office/powerpoint/2010/main" val="360049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EDE05802-7F41-433A-B069-6F8CD9621DFC}" type="slidenum">
              <a:rPr lang="en-US"/>
              <a:pPr>
                <a:defRPr/>
              </a:pPr>
              <a:t>‹#›</a:t>
            </a:fld>
            <a:endParaRPr lang="en-US"/>
          </a:p>
        </p:txBody>
      </p:sp>
    </p:spTree>
    <p:extLst>
      <p:ext uri="{BB962C8B-B14F-4D97-AF65-F5344CB8AC3E}">
        <p14:creationId xmlns:p14="http://schemas.microsoft.com/office/powerpoint/2010/main" val="2752681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92F14F90-4747-40A8-B3FA-00335DC4BFFB}" type="slidenum">
              <a:rPr lang="en-US"/>
              <a:pPr>
                <a:defRPr/>
              </a:pPr>
              <a:t>‹#›</a:t>
            </a:fld>
            <a:endParaRPr lang="en-US"/>
          </a:p>
        </p:txBody>
      </p:sp>
    </p:spTree>
    <p:extLst>
      <p:ext uri="{BB962C8B-B14F-4D97-AF65-F5344CB8AC3E}">
        <p14:creationId xmlns:p14="http://schemas.microsoft.com/office/powerpoint/2010/main" val="2869858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89CDB6DC-63C7-426C-8E93-E4FBB48543E9}" type="slidenum">
              <a:rPr lang="en-US"/>
              <a:pPr>
                <a:defRPr/>
              </a:pPr>
              <a:t>‹#›</a:t>
            </a:fld>
            <a:endParaRPr lang="en-US"/>
          </a:p>
        </p:txBody>
      </p:sp>
    </p:spTree>
    <p:extLst>
      <p:ext uri="{BB962C8B-B14F-4D97-AF65-F5344CB8AC3E}">
        <p14:creationId xmlns:p14="http://schemas.microsoft.com/office/powerpoint/2010/main" val="910248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B213C6B1-4B27-49B3-B109-3572573894AC}" type="slidenum">
              <a:rPr lang="en-US"/>
              <a:pPr>
                <a:defRPr/>
              </a:pPr>
              <a:t>‹#›</a:t>
            </a:fld>
            <a:endParaRPr lang="en-US"/>
          </a:p>
        </p:txBody>
      </p:sp>
    </p:spTree>
    <p:extLst>
      <p:ext uri="{BB962C8B-B14F-4D97-AF65-F5344CB8AC3E}">
        <p14:creationId xmlns:p14="http://schemas.microsoft.com/office/powerpoint/2010/main" val="39636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8DF2F0BF-2FDC-404E-8F21-DA3381D5C4A0}" type="slidenum">
              <a:rPr lang="en-US"/>
              <a:pPr>
                <a:defRPr/>
              </a:pPr>
              <a:t>‹#›</a:t>
            </a:fld>
            <a:endParaRPr lang="en-US"/>
          </a:p>
        </p:txBody>
      </p:sp>
    </p:spTree>
    <p:extLst>
      <p:ext uri="{BB962C8B-B14F-4D97-AF65-F5344CB8AC3E}">
        <p14:creationId xmlns:p14="http://schemas.microsoft.com/office/powerpoint/2010/main" val="4060547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CF3383DF-31A8-42A5-8CCC-4FCEDC7A5C6F}" type="slidenum">
              <a:rPr lang="en-US"/>
              <a:pPr>
                <a:defRPr/>
              </a:pPr>
              <a:t>‹#›</a:t>
            </a:fld>
            <a:endParaRPr lang="en-US"/>
          </a:p>
        </p:txBody>
      </p:sp>
    </p:spTree>
    <p:extLst>
      <p:ext uri="{BB962C8B-B14F-4D97-AF65-F5344CB8AC3E}">
        <p14:creationId xmlns:p14="http://schemas.microsoft.com/office/powerpoint/2010/main" val="4247709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2700" y="93663"/>
            <a:ext cx="9144000" cy="1677987"/>
            <a:chOff x="-8" y="59"/>
            <a:chExt cx="5760" cy="1057"/>
          </a:xfrm>
        </p:grpSpPr>
        <p:sp>
          <p:nvSpPr>
            <p:cNvPr id="12291" name="Rectangle 3"/>
            <p:cNvSpPr>
              <a:spLocks noChangeArrowheads="1"/>
            </p:cNvSpPr>
            <p:nvPr/>
          </p:nvSpPr>
          <p:spPr bwMode="auto">
            <a:xfrm>
              <a:off x="0" y="960"/>
              <a:ext cx="5752" cy="72"/>
            </a:xfrm>
            <a:prstGeom prst="rect">
              <a:avLst/>
            </a:prstGeom>
            <a:gradFill rotWithShape="0">
              <a:gsLst>
                <a:gs pos="0">
                  <a:schemeClr val="bg2"/>
                </a:gs>
                <a:gs pos="50000">
                  <a:schemeClr val="tx2"/>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2292" name="Rectangle 4"/>
            <p:cNvSpPr>
              <a:spLocks noChangeArrowheads="1"/>
            </p:cNvSpPr>
            <p:nvPr/>
          </p:nvSpPr>
          <p:spPr bwMode="auto">
            <a:xfrm>
              <a:off x="0" y="1092"/>
              <a:ext cx="5752" cy="24"/>
            </a:xfrm>
            <a:prstGeom prst="rect">
              <a:avLst/>
            </a:prstGeom>
            <a:gradFill rotWithShape="0">
              <a:gsLst>
                <a:gs pos="0">
                  <a:schemeClr val="bg2"/>
                </a:gs>
                <a:gs pos="50000">
                  <a:schemeClr val="folHlink"/>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nvGrpSpPr>
            <p:cNvPr id="1034" name="Group 5"/>
            <p:cNvGrpSpPr>
              <a:grpSpLocks/>
            </p:cNvGrpSpPr>
            <p:nvPr/>
          </p:nvGrpSpPr>
          <p:grpSpPr bwMode="auto">
            <a:xfrm>
              <a:off x="-8" y="59"/>
              <a:ext cx="833" cy="990"/>
              <a:chOff x="-8" y="59"/>
              <a:chExt cx="833" cy="990"/>
            </a:xfrm>
          </p:grpSpPr>
          <p:sp>
            <p:nvSpPr>
              <p:cNvPr id="1035" name="Freeform 6"/>
              <p:cNvSpPr>
                <a:spLocks/>
              </p:cNvSpPr>
              <p:nvPr/>
            </p:nvSpPr>
            <p:spPr bwMode="auto">
              <a:xfrm>
                <a:off x="-8" y="59"/>
                <a:ext cx="833" cy="990"/>
              </a:xfrm>
              <a:custGeom>
                <a:avLst/>
                <a:gdLst>
                  <a:gd name="T0" fmla="*/ 284 w 833"/>
                  <a:gd name="T1" fmla="*/ 448 h 990"/>
                  <a:gd name="T2" fmla="*/ 115 w 833"/>
                  <a:gd name="T3" fmla="*/ 0 h 990"/>
                  <a:gd name="T4" fmla="*/ 353 w 833"/>
                  <a:gd name="T5" fmla="*/ 398 h 990"/>
                  <a:gd name="T6" fmla="*/ 591 w 833"/>
                  <a:gd name="T7" fmla="*/ 0 h 990"/>
                  <a:gd name="T8" fmla="*/ 419 w 833"/>
                  <a:gd name="T9" fmla="*/ 448 h 990"/>
                  <a:gd name="T10" fmla="*/ 832 w 833"/>
                  <a:gd name="T11" fmla="*/ 495 h 990"/>
                  <a:gd name="T12" fmla="*/ 417 w 833"/>
                  <a:gd name="T13" fmla="*/ 540 h 990"/>
                  <a:gd name="T14" fmla="*/ 591 w 833"/>
                  <a:gd name="T15" fmla="*/ 989 h 990"/>
                  <a:gd name="T16" fmla="*/ 353 w 833"/>
                  <a:gd name="T17" fmla="*/ 590 h 990"/>
                  <a:gd name="T18" fmla="*/ 115 w 833"/>
                  <a:gd name="T19" fmla="*/ 989 h 990"/>
                  <a:gd name="T20" fmla="*/ 282 w 833"/>
                  <a:gd name="T21" fmla="*/ 543 h 990"/>
                  <a:gd name="T22" fmla="*/ 0 w 833"/>
                  <a:gd name="T23" fmla="*/ 509 h 990"/>
                  <a:gd name="T24" fmla="*/ 0 w 833"/>
                  <a:gd name="T25" fmla="*/ 479 h 990"/>
                  <a:gd name="T26" fmla="*/ 284 w 833"/>
                  <a:gd name="T27" fmla="*/ 448 h 9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833" h="990">
                    <a:moveTo>
                      <a:pt x="284" y="448"/>
                    </a:moveTo>
                    <a:lnTo>
                      <a:pt x="115" y="0"/>
                    </a:lnTo>
                    <a:lnTo>
                      <a:pt x="353" y="398"/>
                    </a:lnTo>
                    <a:lnTo>
                      <a:pt x="591" y="0"/>
                    </a:lnTo>
                    <a:lnTo>
                      <a:pt x="419" y="448"/>
                    </a:lnTo>
                    <a:lnTo>
                      <a:pt x="832" y="495"/>
                    </a:lnTo>
                    <a:lnTo>
                      <a:pt x="417" y="540"/>
                    </a:lnTo>
                    <a:lnTo>
                      <a:pt x="591" y="989"/>
                    </a:lnTo>
                    <a:lnTo>
                      <a:pt x="353" y="590"/>
                    </a:lnTo>
                    <a:lnTo>
                      <a:pt x="115" y="989"/>
                    </a:lnTo>
                    <a:lnTo>
                      <a:pt x="282" y="543"/>
                    </a:lnTo>
                    <a:lnTo>
                      <a:pt x="0" y="509"/>
                    </a:lnTo>
                    <a:lnTo>
                      <a:pt x="0" y="479"/>
                    </a:lnTo>
                    <a:lnTo>
                      <a:pt x="284" y="448"/>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6" name="Freeform 7"/>
              <p:cNvSpPr>
                <a:spLocks/>
              </p:cNvSpPr>
              <p:nvPr/>
            </p:nvSpPr>
            <p:spPr bwMode="auto">
              <a:xfrm>
                <a:off x="-4" y="194"/>
                <a:ext cx="698" cy="720"/>
              </a:xfrm>
              <a:custGeom>
                <a:avLst/>
                <a:gdLst>
                  <a:gd name="T0" fmla="*/ 279 w 698"/>
                  <a:gd name="T1" fmla="*/ 315 h 720"/>
                  <a:gd name="T2" fmla="*/ 173 w 698"/>
                  <a:gd name="T3" fmla="*/ 0 h 720"/>
                  <a:gd name="T4" fmla="*/ 349 w 698"/>
                  <a:gd name="T5" fmla="*/ 263 h 720"/>
                  <a:gd name="T6" fmla="*/ 519 w 698"/>
                  <a:gd name="T7" fmla="*/ 0 h 720"/>
                  <a:gd name="T8" fmla="*/ 415 w 698"/>
                  <a:gd name="T9" fmla="*/ 315 h 720"/>
                  <a:gd name="T10" fmla="*/ 697 w 698"/>
                  <a:gd name="T11" fmla="*/ 360 h 720"/>
                  <a:gd name="T12" fmla="*/ 413 w 698"/>
                  <a:gd name="T13" fmla="*/ 403 h 720"/>
                  <a:gd name="T14" fmla="*/ 519 w 698"/>
                  <a:gd name="T15" fmla="*/ 719 h 720"/>
                  <a:gd name="T16" fmla="*/ 349 w 698"/>
                  <a:gd name="T17" fmla="*/ 455 h 720"/>
                  <a:gd name="T18" fmla="*/ 173 w 698"/>
                  <a:gd name="T19" fmla="*/ 719 h 720"/>
                  <a:gd name="T20" fmla="*/ 278 w 698"/>
                  <a:gd name="T21" fmla="*/ 407 h 720"/>
                  <a:gd name="T22" fmla="*/ 0 w 698"/>
                  <a:gd name="T23" fmla="*/ 360 h 720"/>
                  <a:gd name="T24" fmla="*/ 279 w 698"/>
                  <a:gd name="T25" fmla="*/ 315 h 7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8" h="720">
                    <a:moveTo>
                      <a:pt x="279" y="315"/>
                    </a:moveTo>
                    <a:lnTo>
                      <a:pt x="173" y="0"/>
                    </a:lnTo>
                    <a:lnTo>
                      <a:pt x="349" y="263"/>
                    </a:lnTo>
                    <a:lnTo>
                      <a:pt x="519" y="0"/>
                    </a:lnTo>
                    <a:lnTo>
                      <a:pt x="415" y="315"/>
                    </a:lnTo>
                    <a:lnTo>
                      <a:pt x="697" y="360"/>
                    </a:lnTo>
                    <a:lnTo>
                      <a:pt x="413" y="403"/>
                    </a:lnTo>
                    <a:lnTo>
                      <a:pt x="519" y="719"/>
                    </a:lnTo>
                    <a:lnTo>
                      <a:pt x="349" y="455"/>
                    </a:lnTo>
                    <a:lnTo>
                      <a:pt x="173" y="719"/>
                    </a:lnTo>
                    <a:lnTo>
                      <a:pt x="278" y="407"/>
                    </a:lnTo>
                    <a:lnTo>
                      <a:pt x="0" y="360"/>
                    </a:lnTo>
                    <a:lnTo>
                      <a:pt x="279" y="315"/>
                    </a:lnTo>
                  </a:path>
                </a:pathLst>
              </a:custGeom>
              <a:gradFill rotWithShape="0">
                <a:gsLst>
                  <a:gs pos="0">
                    <a:srgbClr val="FFFFFF"/>
                  </a:gs>
                  <a:gs pos="100000">
                    <a:schemeClr val="folHlink"/>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7" name="Freeform 8"/>
              <p:cNvSpPr>
                <a:spLocks/>
              </p:cNvSpPr>
              <p:nvPr/>
            </p:nvSpPr>
            <p:spPr bwMode="auto">
              <a:xfrm>
                <a:off x="99" y="212"/>
                <a:ext cx="493" cy="685"/>
              </a:xfrm>
              <a:custGeom>
                <a:avLst/>
                <a:gdLst>
                  <a:gd name="T0" fmla="*/ 0 w 493"/>
                  <a:gd name="T1" fmla="*/ 173 h 685"/>
                  <a:gd name="T2" fmla="*/ 223 w 493"/>
                  <a:gd name="T3" fmla="*/ 295 h 685"/>
                  <a:gd name="T4" fmla="*/ 246 w 493"/>
                  <a:gd name="T5" fmla="*/ 0 h 685"/>
                  <a:gd name="T6" fmla="*/ 268 w 493"/>
                  <a:gd name="T7" fmla="*/ 295 h 685"/>
                  <a:gd name="T8" fmla="*/ 490 w 493"/>
                  <a:gd name="T9" fmla="*/ 169 h 685"/>
                  <a:gd name="T10" fmla="*/ 290 w 493"/>
                  <a:gd name="T11" fmla="*/ 343 h 685"/>
                  <a:gd name="T12" fmla="*/ 492 w 493"/>
                  <a:gd name="T13" fmla="*/ 514 h 685"/>
                  <a:gd name="T14" fmla="*/ 268 w 493"/>
                  <a:gd name="T15" fmla="*/ 390 h 685"/>
                  <a:gd name="T16" fmla="*/ 246 w 493"/>
                  <a:gd name="T17" fmla="*/ 684 h 685"/>
                  <a:gd name="T18" fmla="*/ 223 w 493"/>
                  <a:gd name="T19" fmla="*/ 390 h 685"/>
                  <a:gd name="T20" fmla="*/ 0 w 493"/>
                  <a:gd name="T21" fmla="*/ 514 h 685"/>
                  <a:gd name="T22" fmla="*/ 201 w 493"/>
                  <a:gd name="T23" fmla="*/ 343 h 685"/>
                  <a:gd name="T24" fmla="*/ 0 w 493"/>
                  <a:gd name="T25" fmla="*/ 173 h 6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3" h="685">
                    <a:moveTo>
                      <a:pt x="0" y="173"/>
                    </a:moveTo>
                    <a:lnTo>
                      <a:pt x="223" y="295"/>
                    </a:lnTo>
                    <a:lnTo>
                      <a:pt x="246" y="0"/>
                    </a:lnTo>
                    <a:lnTo>
                      <a:pt x="268" y="295"/>
                    </a:lnTo>
                    <a:lnTo>
                      <a:pt x="490" y="169"/>
                    </a:lnTo>
                    <a:lnTo>
                      <a:pt x="290" y="343"/>
                    </a:lnTo>
                    <a:lnTo>
                      <a:pt x="492" y="514"/>
                    </a:lnTo>
                    <a:lnTo>
                      <a:pt x="268" y="390"/>
                    </a:lnTo>
                    <a:lnTo>
                      <a:pt x="246" y="684"/>
                    </a:lnTo>
                    <a:lnTo>
                      <a:pt x="223" y="390"/>
                    </a:lnTo>
                    <a:lnTo>
                      <a:pt x="0" y="514"/>
                    </a:lnTo>
                    <a:lnTo>
                      <a:pt x="201" y="343"/>
                    </a:lnTo>
                    <a:lnTo>
                      <a:pt x="0" y="173"/>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Freeform 9"/>
              <p:cNvSpPr>
                <a:spLocks/>
              </p:cNvSpPr>
              <p:nvPr/>
            </p:nvSpPr>
            <p:spPr bwMode="auto">
              <a:xfrm>
                <a:off x="283" y="467"/>
                <a:ext cx="124" cy="173"/>
              </a:xfrm>
              <a:custGeom>
                <a:avLst/>
                <a:gdLst>
                  <a:gd name="T0" fmla="*/ 0 w 124"/>
                  <a:gd name="T1" fmla="*/ 42 h 173"/>
                  <a:gd name="T2" fmla="*/ 51 w 124"/>
                  <a:gd name="T3" fmla="*/ 63 h 173"/>
                  <a:gd name="T4" fmla="*/ 61 w 124"/>
                  <a:gd name="T5" fmla="*/ 0 h 173"/>
                  <a:gd name="T6" fmla="*/ 71 w 124"/>
                  <a:gd name="T7" fmla="*/ 63 h 173"/>
                  <a:gd name="T8" fmla="*/ 123 w 124"/>
                  <a:gd name="T9" fmla="*/ 42 h 173"/>
                  <a:gd name="T10" fmla="*/ 83 w 124"/>
                  <a:gd name="T11" fmla="*/ 86 h 173"/>
                  <a:gd name="T12" fmla="*/ 123 w 124"/>
                  <a:gd name="T13" fmla="*/ 128 h 173"/>
                  <a:gd name="T14" fmla="*/ 71 w 124"/>
                  <a:gd name="T15" fmla="*/ 108 h 173"/>
                  <a:gd name="T16" fmla="*/ 61 w 124"/>
                  <a:gd name="T17" fmla="*/ 172 h 173"/>
                  <a:gd name="T18" fmla="*/ 51 w 124"/>
                  <a:gd name="T19" fmla="*/ 108 h 173"/>
                  <a:gd name="T20" fmla="*/ 0 w 124"/>
                  <a:gd name="T21" fmla="*/ 128 h 173"/>
                  <a:gd name="T22" fmla="*/ 39 w 124"/>
                  <a:gd name="T23" fmla="*/ 86 h 173"/>
                  <a:gd name="T24" fmla="*/ 0 w 124"/>
                  <a:gd name="T25" fmla="*/ 42 h 1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4" h="173">
                    <a:moveTo>
                      <a:pt x="0" y="42"/>
                    </a:moveTo>
                    <a:lnTo>
                      <a:pt x="51" y="63"/>
                    </a:lnTo>
                    <a:lnTo>
                      <a:pt x="61" y="0"/>
                    </a:lnTo>
                    <a:lnTo>
                      <a:pt x="71" y="63"/>
                    </a:lnTo>
                    <a:lnTo>
                      <a:pt x="123" y="42"/>
                    </a:lnTo>
                    <a:lnTo>
                      <a:pt x="83" y="86"/>
                    </a:lnTo>
                    <a:lnTo>
                      <a:pt x="123" y="128"/>
                    </a:lnTo>
                    <a:lnTo>
                      <a:pt x="71" y="108"/>
                    </a:lnTo>
                    <a:lnTo>
                      <a:pt x="61" y="172"/>
                    </a:lnTo>
                    <a:lnTo>
                      <a:pt x="51" y="108"/>
                    </a:lnTo>
                    <a:lnTo>
                      <a:pt x="0" y="128"/>
                    </a:lnTo>
                    <a:lnTo>
                      <a:pt x="39" y="86"/>
                    </a:lnTo>
                    <a:lnTo>
                      <a:pt x="0" y="42"/>
                    </a:lnTo>
                  </a:path>
                </a:pathLst>
              </a:custGeom>
              <a:solidFill>
                <a:srgbClr val="F9F9F9"/>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27" name="Rectangle 10"/>
          <p:cNvSpPr>
            <a:spLocks noGrp="1" noChangeArrowheads="1"/>
          </p:cNvSpPr>
          <p:nvPr>
            <p:ph type="title"/>
          </p:nvPr>
        </p:nvSpPr>
        <p:spPr bwMode="auto">
          <a:xfrm>
            <a:off x="1143000" y="342900"/>
            <a:ext cx="7772400" cy="1143000"/>
          </a:xfrm>
          <a:prstGeom prst="rect">
            <a:avLst/>
          </a:prstGeom>
          <a:noFill/>
          <a:ln>
            <a:noFill/>
          </a:ln>
          <a:effectLst>
            <a:outerShdw dist="13470"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2299" name="Rectangle 1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00" name="Rectangle 12"/>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smtClean="0"/>
            </a:lvl1pPr>
          </a:lstStyle>
          <a:p>
            <a:pPr>
              <a:defRPr/>
            </a:pPr>
            <a:endParaRPr lang="en-US"/>
          </a:p>
        </p:txBody>
      </p:sp>
      <p:sp>
        <p:nvSpPr>
          <p:cNvPr id="12301"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smtClean="0"/>
            </a:lvl1pPr>
          </a:lstStyle>
          <a:p>
            <a:pPr>
              <a:defRPr/>
            </a:pPr>
            <a:endParaRPr lang="en-US"/>
          </a:p>
        </p:txBody>
      </p:sp>
      <p:sp>
        <p:nvSpPr>
          <p:cNvPr id="12302" name="Rectangle 14"/>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lvl1pPr>
          </a:lstStyle>
          <a:p>
            <a:pPr>
              <a:defRPr/>
            </a:pPr>
            <a:fld id="{52CD439D-D258-44A9-A52C-A63577D6AAF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219200" y="457200"/>
            <a:ext cx="7924800" cy="2209800"/>
          </a:xfrm>
          <a:effectLst>
            <a:outerShdw dist="71842" dir="2700000" algn="ctr" rotWithShape="0">
              <a:schemeClr val="bg2"/>
            </a:outerShdw>
          </a:effectLst>
        </p:spPr>
        <p:txBody>
          <a:bodyPr/>
          <a:lstStyle/>
          <a:p>
            <a:pPr algn="ctr">
              <a:lnSpc>
                <a:spcPct val="120000"/>
              </a:lnSpc>
            </a:pPr>
            <a:r>
              <a:rPr lang="en-US" altLang="en-US" sz="8000" b="1" dirty="0" smtClean="0">
                <a:solidFill>
                  <a:srgbClr val="FFFF00"/>
                </a:solidFill>
              </a:rPr>
              <a:t>Tactics of Truth vs. Error</a:t>
            </a:r>
            <a:endParaRPr lang="en-US" altLang="en-US" sz="8000" b="1" dirty="0" smtClean="0">
              <a:solidFill>
                <a:srgbClr val="FFFF00"/>
              </a:solidFill>
            </a:endParaRPr>
          </a:p>
        </p:txBody>
      </p:sp>
      <p:sp>
        <p:nvSpPr>
          <p:cNvPr id="3075" name="Rectangle 3"/>
          <p:cNvSpPr>
            <a:spLocks noChangeArrowheads="1"/>
          </p:cNvSpPr>
          <p:nvPr/>
        </p:nvSpPr>
        <p:spPr bwMode="auto">
          <a:xfrm>
            <a:off x="3200400" y="2971800"/>
            <a:ext cx="4038600" cy="17526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342900" indent="-342900">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spcBef>
                <a:spcPct val="20000"/>
              </a:spcBef>
              <a:buClr>
                <a:schemeClr val="hlink"/>
              </a:buClr>
            </a:pPr>
            <a:r>
              <a:rPr lang="en-US" altLang="en-US" sz="6000" b="1" i="1" dirty="0"/>
              <a:t>Jude 3-4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342900"/>
            <a:ext cx="9144000" cy="1143000"/>
          </a:xfrm>
        </p:spPr>
        <p:txBody>
          <a:bodyPr/>
          <a:lstStyle/>
          <a:p>
            <a:pPr algn="ctr"/>
            <a:r>
              <a:rPr lang="en-US" altLang="en-US" sz="4800" b="1" dirty="0" smtClean="0">
                <a:solidFill>
                  <a:srgbClr val="FFFF00"/>
                </a:solidFill>
              </a:rPr>
              <a:t>Jude 3 - 4</a:t>
            </a:r>
          </a:p>
        </p:txBody>
      </p:sp>
      <p:sp>
        <p:nvSpPr>
          <p:cNvPr id="4099" name="TextBox 2"/>
          <p:cNvSpPr txBox="1">
            <a:spLocks noChangeArrowheads="1"/>
          </p:cNvSpPr>
          <p:nvPr/>
        </p:nvSpPr>
        <p:spPr bwMode="auto">
          <a:xfrm>
            <a:off x="76200" y="1752600"/>
            <a:ext cx="8991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nSpc>
                <a:spcPct val="95000"/>
              </a:lnSpc>
            </a:pPr>
            <a:r>
              <a:rPr lang="en-US" altLang="en-US" sz="3200" b="1" baseline="30000" dirty="0">
                <a:solidFill>
                  <a:srgbClr val="FFFF00"/>
                </a:solidFill>
              </a:rPr>
              <a:t>3</a:t>
            </a:r>
            <a:r>
              <a:rPr lang="en-US" altLang="en-US" sz="3200" dirty="0"/>
              <a:t> Beloved, while I was giving all diligence to write unto you of our common salvation, I was constrained to write unto you exhorting you to contend earnestly for the faith which was once for all delivered unto the saints. </a:t>
            </a:r>
            <a:r>
              <a:rPr lang="en-US" altLang="en-US" sz="3200" b="1" baseline="30000" dirty="0">
                <a:solidFill>
                  <a:srgbClr val="FFFF00"/>
                </a:solidFill>
              </a:rPr>
              <a:t>4</a:t>
            </a:r>
            <a:r>
              <a:rPr lang="en-US" altLang="en-US" sz="3200" dirty="0"/>
              <a:t> For there are certain men crept in </a:t>
            </a:r>
            <a:r>
              <a:rPr lang="en-US" altLang="en-US" sz="3200" dirty="0" err="1"/>
              <a:t>privily</a:t>
            </a:r>
            <a:r>
              <a:rPr lang="en-US" altLang="en-US" sz="3200" dirty="0"/>
              <a:t>, even they who were of old written of beforehand unto this condemnation, ungodly men, turning the grace of our God into lasciviousness, and denying our only Master and Lord, Jesus Christ.</a:t>
            </a:r>
          </a:p>
        </p:txBody>
      </p:sp>
      <p:sp>
        <p:nvSpPr>
          <p:cNvPr id="4" name="Rectangle 3"/>
          <p:cNvSpPr>
            <a:spLocks noChangeArrowheads="1"/>
          </p:cNvSpPr>
          <p:nvPr/>
        </p:nvSpPr>
        <p:spPr bwMode="auto">
          <a:xfrm>
            <a:off x="0" y="6054725"/>
            <a:ext cx="9144000" cy="803275"/>
          </a:xfrm>
          <a:prstGeom prst="rect">
            <a:avLst/>
          </a:prstGeom>
          <a:solidFill>
            <a:schemeClr val="accent1"/>
          </a:solidFill>
          <a:ln w="952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2800" b="1" dirty="0" smtClean="0">
                <a:solidFill>
                  <a:srgbClr val="002060"/>
                </a:solidFill>
              </a:rPr>
              <a:t>“</a:t>
            </a:r>
            <a:r>
              <a:rPr lang="en-US" sz="2800" b="1" dirty="0">
                <a:solidFill>
                  <a:srgbClr val="002060"/>
                </a:solidFill>
              </a:rPr>
              <a:t>Some people have secretly entered your </a:t>
            </a:r>
            <a:r>
              <a:rPr lang="en-US" sz="2800" b="1" dirty="0" smtClean="0">
                <a:solidFill>
                  <a:srgbClr val="002060"/>
                </a:solidFill>
              </a:rPr>
              <a:t>group</a:t>
            </a:r>
            <a:r>
              <a:rPr lang="en-US" altLang="en-US" sz="2800" b="1" dirty="0" smtClean="0">
                <a:solidFill>
                  <a:srgbClr val="002060"/>
                </a:solidFill>
              </a:rPr>
              <a:t>” (</a:t>
            </a:r>
            <a:r>
              <a:rPr lang="en-US" altLang="en-US" sz="2600" b="1" dirty="0" smtClean="0">
                <a:solidFill>
                  <a:schemeClr val="accent3">
                    <a:lumMod val="10000"/>
                  </a:schemeClr>
                </a:solidFill>
              </a:rPr>
              <a:t>I.C.B.</a:t>
            </a:r>
            <a:r>
              <a:rPr lang="en-US" altLang="en-US" sz="2800" b="1" dirty="0" smtClean="0">
                <a:solidFill>
                  <a:srgbClr val="002060"/>
                </a:solidFill>
              </a:rPr>
              <a:t>)</a:t>
            </a:r>
            <a:endParaRPr lang="en-US" altLang="en-US" sz="2800" b="1" dirty="0">
              <a:solidFill>
                <a:srgbClr val="002060"/>
              </a:solidFill>
            </a:endParaRPr>
          </a:p>
        </p:txBody>
      </p:sp>
      <p:sp>
        <p:nvSpPr>
          <p:cNvPr id="5" name="Rectangle 4"/>
          <p:cNvSpPr>
            <a:spLocks noChangeArrowheads="1"/>
          </p:cNvSpPr>
          <p:nvPr/>
        </p:nvSpPr>
        <p:spPr bwMode="auto">
          <a:xfrm>
            <a:off x="0" y="5997388"/>
            <a:ext cx="9144000" cy="901887"/>
          </a:xfrm>
          <a:prstGeom prst="rect">
            <a:avLst/>
          </a:prstGeom>
          <a:solidFill>
            <a:schemeClr val="accent1"/>
          </a:solidFill>
          <a:ln w="952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2800" b="1">
                <a:solidFill>
                  <a:srgbClr val="002060"/>
                </a:solidFill>
              </a:rPr>
              <a:t>“Some godless people have sneaked in among us…” (CEV)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47800" y="381000"/>
            <a:ext cx="7391400" cy="1139825"/>
          </a:xfrm>
          <a:effectLst>
            <a:outerShdw dist="71842" dir="2700000" algn="ctr" rotWithShape="0">
              <a:schemeClr val="bg2"/>
            </a:outerShdw>
          </a:effectLst>
        </p:spPr>
        <p:txBody>
          <a:bodyPr/>
          <a:lstStyle/>
          <a:p>
            <a:pPr algn="ctr"/>
            <a:r>
              <a:rPr lang="en-US" altLang="en-US" b="1" dirty="0" smtClean="0">
                <a:solidFill>
                  <a:srgbClr val="FFFF00"/>
                </a:solidFill>
              </a:rPr>
              <a:t>Truth Is Taught Openly</a:t>
            </a:r>
            <a:endParaRPr lang="en-US" altLang="en-US" b="1" dirty="0" smtClean="0">
              <a:solidFill>
                <a:srgbClr val="FFFF00"/>
              </a:solidFill>
            </a:endParaRPr>
          </a:p>
        </p:txBody>
      </p:sp>
      <p:sp>
        <p:nvSpPr>
          <p:cNvPr id="7171" name="Rectangle 3"/>
          <p:cNvSpPr>
            <a:spLocks noGrp="1" noChangeArrowheads="1"/>
          </p:cNvSpPr>
          <p:nvPr>
            <p:ph type="body" idx="1"/>
          </p:nvPr>
        </p:nvSpPr>
        <p:spPr>
          <a:xfrm>
            <a:off x="152400" y="1905000"/>
            <a:ext cx="8991600" cy="4953000"/>
          </a:xfrm>
        </p:spPr>
        <p:txBody>
          <a:bodyPr/>
          <a:lstStyle/>
          <a:p>
            <a:pPr>
              <a:lnSpc>
                <a:spcPct val="93000"/>
              </a:lnSpc>
              <a:spcBef>
                <a:spcPts val="0"/>
              </a:spcBef>
              <a:spcAft>
                <a:spcPts val="600"/>
              </a:spcAft>
              <a:defRPr/>
            </a:pPr>
            <a:r>
              <a:rPr lang="en-US" dirty="0" smtClean="0">
                <a:solidFill>
                  <a:srgbClr val="FFFFFF"/>
                </a:solidFill>
                <a:effectLst>
                  <a:outerShdw blurRad="38100" dist="38100" dir="2700000" algn="tl">
                    <a:srgbClr val="000000">
                      <a:alpha val="43137"/>
                    </a:srgbClr>
                  </a:outerShdw>
                </a:effectLst>
              </a:rPr>
              <a:t>Truth was taught in openness asking hearers to test</a:t>
            </a:r>
          </a:p>
          <a:p>
            <a:pPr lvl="1">
              <a:lnSpc>
                <a:spcPct val="93000"/>
              </a:lnSpc>
              <a:spcBef>
                <a:spcPts val="0"/>
              </a:spcBef>
              <a:spcAft>
                <a:spcPts val="600"/>
              </a:spcAft>
              <a:buClr>
                <a:srgbClr val="66FFFF"/>
              </a:buClr>
              <a:buFont typeface="Wingdings" panose="05000000000000000000" pitchFamily="2" charset="2"/>
              <a:buChar char="w"/>
              <a:defRPr/>
            </a:pPr>
            <a:r>
              <a:rPr lang="en-US" sz="2800" b="1" i="1" dirty="0" smtClean="0">
                <a:solidFill>
                  <a:srgbClr val="FFFF00"/>
                </a:solidFill>
                <a:effectLst>
                  <a:outerShdw blurRad="38100" dist="38100" dir="2700000" algn="tl">
                    <a:srgbClr val="000000">
                      <a:alpha val="43137"/>
                    </a:srgbClr>
                  </a:outerShdw>
                </a:effectLst>
              </a:rPr>
              <a:t>John 18:19-23  </a:t>
            </a:r>
            <a:r>
              <a:rPr lang="en-US" sz="2800" dirty="0" smtClean="0">
                <a:solidFill>
                  <a:srgbClr val="FFFFFF"/>
                </a:solidFill>
                <a:effectLst>
                  <a:outerShdw blurRad="38100" dist="38100" dir="2700000" algn="tl">
                    <a:srgbClr val="000000">
                      <a:alpha val="43137"/>
                    </a:srgbClr>
                  </a:outerShdw>
                </a:effectLst>
              </a:rPr>
              <a:t>Contrast of Jesus openness with leaders</a:t>
            </a:r>
            <a:endParaRPr lang="en-US" sz="2800" b="1" i="1" dirty="0" smtClean="0">
              <a:solidFill>
                <a:srgbClr val="FFFF00"/>
              </a:solidFill>
              <a:effectLst>
                <a:outerShdw blurRad="38100" dist="38100" dir="2700000" algn="tl">
                  <a:srgbClr val="000000">
                    <a:alpha val="43137"/>
                  </a:srgbClr>
                </a:outerShdw>
              </a:effectLst>
            </a:endParaRPr>
          </a:p>
          <a:p>
            <a:pPr lvl="1">
              <a:lnSpc>
                <a:spcPct val="93000"/>
              </a:lnSpc>
              <a:spcBef>
                <a:spcPts val="0"/>
              </a:spcBef>
              <a:spcAft>
                <a:spcPts val="600"/>
              </a:spcAft>
              <a:buClr>
                <a:srgbClr val="66FFFF"/>
              </a:buClr>
              <a:buFont typeface="Wingdings" panose="05000000000000000000" pitchFamily="2" charset="2"/>
              <a:buChar char="w"/>
              <a:defRPr/>
            </a:pPr>
            <a:r>
              <a:rPr lang="en-US" sz="2800" b="1" i="1" dirty="0" smtClean="0">
                <a:solidFill>
                  <a:srgbClr val="FFFF00"/>
                </a:solidFill>
                <a:effectLst>
                  <a:outerShdw blurRad="38100" dist="38100" dir="2700000" algn="tl">
                    <a:srgbClr val="000000">
                      <a:alpha val="43137"/>
                    </a:srgbClr>
                  </a:outerShdw>
                </a:effectLst>
              </a:rPr>
              <a:t>Acts </a:t>
            </a:r>
            <a:r>
              <a:rPr lang="en-US" sz="2800" b="1" i="1" dirty="0" smtClean="0">
                <a:solidFill>
                  <a:srgbClr val="FFFF00"/>
                </a:solidFill>
                <a:effectLst>
                  <a:outerShdw blurRad="38100" dist="38100" dir="2700000" algn="tl">
                    <a:srgbClr val="000000">
                      <a:alpha val="43137"/>
                    </a:srgbClr>
                  </a:outerShdw>
                </a:effectLst>
              </a:rPr>
              <a:t>26:24-26  </a:t>
            </a:r>
            <a:r>
              <a:rPr lang="en-US" sz="2800" dirty="0" smtClean="0">
                <a:solidFill>
                  <a:srgbClr val="FFFFFF"/>
                </a:solidFill>
                <a:effectLst>
                  <a:outerShdw blurRad="38100" dist="38100" dir="2700000" algn="tl">
                    <a:srgbClr val="000000">
                      <a:alpha val="43137"/>
                    </a:srgbClr>
                  </a:outerShdw>
                </a:effectLst>
              </a:rPr>
              <a:t>Paul openly call all to test his teaching</a:t>
            </a:r>
            <a:endParaRPr lang="en-US" sz="2800" b="1" i="1" dirty="0" smtClean="0">
              <a:solidFill>
                <a:srgbClr val="FFFF00"/>
              </a:solidFill>
              <a:effectLst>
                <a:outerShdw blurRad="38100" dist="38100" dir="2700000" algn="tl">
                  <a:srgbClr val="000000">
                    <a:alpha val="43137"/>
                  </a:srgbClr>
                </a:outerShdw>
              </a:effectLst>
            </a:endParaRPr>
          </a:p>
          <a:p>
            <a:pPr lvl="1">
              <a:lnSpc>
                <a:spcPct val="93000"/>
              </a:lnSpc>
              <a:spcBef>
                <a:spcPts val="0"/>
              </a:spcBef>
              <a:spcAft>
                <a:spcPts val="600"/>
              </a:spcAft>
              <a:buClr>
                <a:srgbClr val="66FFFF"/>
              </a:buClr>
              <a:buFont typeface="Wingdings" panose="05000000000000000000" pitchFamily="2" charset="2"/>
              <a:buChar char="w"/>
              <a:defRPr/>
            </a:pPr>
            <a:r>
              <a:rPr lang="en-US" sz="2800" b="1" i="1" dirty="0" smtClean="0">
                <a:solidFill>
                  <a:srgbClr val="FFFF00"/>
                </a:solidFill>
                <a:effectLst>
                  <a:outerShdw blurRad="38100" dist="38100" dir="2700000" algn="tl">
                    <a:srgbClr val="000000">
                      <a:alpha val="43137"/>
                    </a:srgbClr>
                  </a:outerShdw>
                </a:effectLst>
              </a:rPr>
              <a:t>Acts </a:t>
            </a:r>
            <a:r>
              <a:rPr lang="en-US" sz="2800" b="1" i="1" dirty="0" smtClean="0">
                <a:solidFill>
                  <a:srgbClr val="FFFF00"/>
                </a:solidFill>
                <a:effectLst>
                  <a:outerShdw blurRad="38100" dist="38100" dir="2700000" algn="tl">
                    <a:srgbClr val="000000">
                      <a:alpha val="43137"/>
                    </a:srgbClr>
                  </a:outerShdw>
                </a:effectLst>
              </a:rPr>
              <a:t>17:2-3  </a:t>
            </a:r>
            <a:r>
              <a:rPr lang="en-US" sz="2800" dirty="0" smtClean="0">
                <a:solidFill>
                  <a:srgbClr val="FFFFFF"/>
                </a:solidFill>
                <a:effectLst>
                  <a:outerShdw blurRad="38100" dist="38100" dir="2700000" algn="tl">
                    <a:srgbClr val="000000">
                      <a:alpha val="43137"/>
                    </a:srgbClr>
                  </a:outerShdw>
                </a:effectLst>
              </a:rPr>
              <a:t>Paul taught truth openly in synagogues</a:t>
            </a:r>
            <a:endParaRPr lang="en-US" sz="2800" b="1" i="1" dirty="0" smtClean="0">
              <a:solidFill>
                <a:srgbClr val="FFFF00"/>
              </a:solidFill>
              <a:effectLst>
                <a:outerShdw blurRad="38100" dist="38100" dir="2700000" algn="tl">
                  <a:srgbClr val="000000">
                    <a:alpha val="43137"/>
                  </a:srgbClr>
                </a:outerShdw>
              </a:effectLst>
            </a:endParaRPr>
          </a:p>
          <a:p>
            <a:pPr lvl="1">
              <a:lnSpc>
                <a:spcPct val="93000"/>
              </a:lnSpc>
              <a:spcBef>
                <a:spcPts val="0"/>
              </a:spcBef>
              <a:spcAft>
                <a:spcPts val="600"/>
              </a:spcAft>
              <a:buClr>
                <a:srgbClr val="66FFFF"/>
              </a:buClr>
              <a:buFont typeface="Wingdings" panose="05000000000000000000" pitchFamily="2" charset="2"/>
              <a:buChar char="w"/>
              <a:defRPr/>
            </a:pPr>
            <a:r>
              <a:rPr lang="en-US" sz="2800" b="1" i="1" dirty="0" smtClean="0">
                <a:solidFill>
                  <a:srgbClr val="FFFF00"/>
                </a:solidFill>
                <a:effectLst>
                  <a:outerShdw blurRad="38100" dist="38100" dir="2700000" algn="tl">
                    <a:srgbClr val="000000">
                      <a:alpha val="43137"/>
                    </a:srgbClr>
                  </a:outerShdw>
                </a:effectLst>
              </a:rPr>
              <a:t>Acts </a:t>
            </a:r>
            <a:r>
              <a:rPr lang="en-US" sz="2800" b="1" i="1" dirty="0" smtClean="0">
                <a:solidFill>
                  <a:srgbClr val="FFFF00"/>
                </a:solidFill>
                <a:effectLst>
                  <a:outerShdw blurRad="38100" dist="38100" dir="2700000" algn="tl">
                    <a:srgbClr val="000000">
                      <a:alpha val="43137"/>
                    </a:srgbClr>
                  </a:outerShdw>
                </a:effectLst>
              </a:rPr>
              <a:t>20:18-21  </a:t>
            </a:r>
            <a:r>
              <a:rPr lang="en-US" sz="2800" dirty="0" smtClean="0">
                <a:solidFill>
                  <a:srgbClr val="FFFFFF"/>
                </a:solidFill>
                <a:effectLst>
                  <a:outerShdw blurRad="38100" dist="38100" dir="2700000" algn="tl">
                    <a:srgbClr val="000000">
                      <a:alpha val="43137"/>
                    </a:srgbClr>
                  </a:outerShdw>
                </a:effectLst>
              </a:rPr>
              <a:t>Paul’s habit of open teaching of truth</a:t>
            </a:r>
            <a:endParaRPr lang="en-US" sz="2800" b="1" i="1" dirty="0" smtClean="0">
              <a:solidFill>
                <a:srgbClr val="FFFF00"/>
              </a:solidFill>
              <a:effectLst>
                <a:outerShdw blurRad="38100" dist="38100" dir="2700000" algn="tl">
                  <a:srgbClr val="000000">
                    <a:alpha val="43137"/>
                  </a:srgbClr>
                </a:outerShdw>
              </a:effectLst>
            </a:endParaRPr>
          </a:p>
          <a:p>
            <a:pPr>
              <a:lnSpc>
                <a:spcPct val="93000"/>
              </a:lnSpc>
              <a:spcBef>
                <a:spcPts val="0"/>
              </a:spcBef>
              <a:spcAft>
                <a:spcPts val="600"/>
              </a:spcAft>
              <a:defRPr/>
            </a:pPr>
            <a:r>
              <a:rPr lang="en-US" dirty="0" smtClean="0">
                <a:solidFill>
                  <a:srgbClr val="FFFFFF"/>
                </a:solidFill>
                <a:effectLst>
                  <a:outerShdw blurRad="38100" dist="38100" dir="2700000" algn="tl">
                    <a:srgbClr val="000000">
                      <a:alpha val="43137"/>
                    </a:srgbClr>
                  </a:outerShdw>
                </a:effectLst>
              </a:rPr>
              <a:t>Secrecy employed only for safety of teacher, not to prevent hearing message:</a:t>
            </a:r>
          </a:p>
          <a:p>
            <a:pPr lvl="1">
              <a:lnSpc>
                <a:spcPct val="93000"/>
              </a:lnSpc>
              <a:spcBef>
                <a:spcPts val="0"/>
              </a:spcBef>
              <a:spcAft>
                <a:spcPts val="600"/>
              </a:spcAft>
              <a:buClr>
                <a:srgbClr val="66FFFF"/>
              </a:buClr>
              <a:buFont typeface="Wingdings" pitchFamily="2" charset="2"/>
              <a:buChar char="w"/>
              <a:defRPr/>
            </a:pPr>
            <a:r>
              <a:rPr lang="en-US" sz="2800" b="1" i="1" dirty="0" smtClean="0">
                <a:solidFill>
                  <a:srgbClr val="FFFF00"/>
                </a:solidFill>
                <a:effectLst>
                  <a:outerShdw blurRad="38100" dist="38100" dir="2700000" algn="tl">
                    <a:srgbClr val="000000">
                      <a:alpha val="43137"/>
                    </a:srgbClr>
                  </a:outerShdw>
                </a:effectLst>
              </a:rPr>
              <a:t>John 7:10</a:t>
            </a:r>
            <a:r>
              <a:rPr lang="en-US" sz="2800" dirty="0" smtClean="0">
                <a:effectLst>
                  <a:outerShdw blurRad="38100" dist="38100" dir="2700000" algn="tl">
                    <a:srgbClr val="000000">
                      <a:alpha val="43137"/>
                    </a:srgbClr>
                  </a:outerShdw>
                </a:effectLst>
              </a:rPr>
              <a:t>	</a:t>
            </a:r>
            <a:r>
              <a:rPr lang="en-US" sz="2800" dirty="0" smtClean="0">
                <a:solidFill>
                  <a:srgbClr val="FFFFFF"/>
                </a:solidFill>
                <a:effectLst>
                  <a:outerShdw blurRad="38100" dist="38100" dir="2700000" algn="tl">
                    <a:srgbClr val="000000">
                      <a:alpha val="43137"/>
                    </a:srgbClr>
                  </a:outerShdw>
                </a:effectLst>
              </a:rPr>
              <a:t>At plot to kill Jesus before time</a:t>
            </a:r>
          </a:p>
          <a:p>
            <a:pPr lvl="1">
              <a:lnSpc>
                <a:spcPct val="93000"/>
              </a:lnSpc>
              <a:spcBef>
                <a:spcPts val="0"/>
              </a:spcBef>
              <a:spcAft>
                <a:spcPts val="600"/>
              </a:spcAft>
              <a:buClr>
                <a:srgbClr val="66FFFF"/>
              </a:buClr>
              <a:buFont typeface="Wingdings" pitchFamily="2" charset="2"/>
              <a:buChar char="w"/>
              <a:defRPr/>
            </a:pPr>
            <a:r>
              <a:rPr lang="en-US" sz="2800" b="1" i="1" dirty="0" smtClean="0">
                <a:solidFill>
                  <a:srgbClr val="FFFF00"/>
                </a:solidFill>
                <a:effectLst>
                  <a:outerShdw blurRad="38100" dist="38100" dir="2700000" algn="tl">
                    <a:srgbClr val="000000">
                      <a:alpha val="43137"/>
                    </a:srgbClr>
                  </a:outerShdw>
                </a:effectLst>
              </a:rPr>
              <a:t>Acts 9:25</a:t>
            </a:r>
            <a:r>
              <a:rPr lang="en-US" sz="2800" dirty="0" smtClean="0">
                <a:effectLst>
                  <a:outerShdw blurRad="38100" dist="38100" dir="2700000" algn="tl">
                    <a:srgbClr val="000000">
                      <a:alpha val="43137"/>
                    </a:srgbClr>
                  </a:outerShdw>
                </a:effectLst>
              </a:rPr>
              <a:t>	</a:t>
            </a:r>
            <a:r>
              <a:rPr lang="en-US" sz="2800" dirty="0" smtClean="0">
                <a:solidFill>
                  <a:srgbClr val="FFFFFF"/>
                </a:solidFill>
                <a:effectLst>
                  <a:outerShdw blurRad="38100" dist="38100" dir="2700000" algn="tl">
                    <a:srgbClr val="000000">
                      <a:alpha val="43137"/>
                    </a:srgbClr>
                  </a:outerShdw>
                </a:effectLst>
              </a:rPr>
              <a:t>At plot to kill Saul in Damascus</a:t>
            </a:r>
          </a:p>
          <a:p>
            <a:pPr>
              <a:lnSpc>
                <a:spcPct val="93000"/>
              </a:lnSpc>
              <a:spcBef>
                <a:spcPts val="0"/>
              </a:spcBef>
              <a:spcAft>
                <a:spcPts val="600"/>
              </a:spcAft>
              <a:defRPr/>
            </a:pPr>
            <a:r>
              <a:rPr lang="en-US" b="1" dirty="0" smtClean="0">
                <a:solidFill>
                  <a:srgbClr val="FFFF66"/>
                </a:solidFill>
                <a:effectLst>
                  <a:outerShdw blurRad="38100" dist="38100" dir="2700000" algn="tl">
                    <a:srgbClr val="000000">
                      <a:alpha val="43137"/>
                    </a:srgbClr>
                  </a:outerShdw>
                </a:effectLst>
              </a:rPr>
              <a:t>Why would one not want teaching heard?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Scale>
                                      <p:cBhvr>
                                        <p:cTn id="7" dur="1000" decel="50000" fill="hold">
                                          <p:stCondLst>
                                            <p:cond delay="0"/>
                                          </p:stCondLst>
                                        </p:cTn>
                                        <p:tgtEl>
                                          <p:spTgt spid="717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171">
                                            <p:txEl>
                                              <p:pRg st="0" end="0"/>
                                            </p:txEl>
                                          </p:spTgt>
                                        </p:tgtEl>
                                        <p:attrNameLst>
                                          <p:attrName>ppt_x</p:attrName>
                                          <p:attrName>ppt_y</p:attrName>
                                        </p:attrNameLst>
                                      </p:cBhvr>
                                    </p:animMotion>
                                    <p:animEffect transition="in" filter="fade">
                                      <p:cBhvr>
                                        <p:cTn id="9" dur="1000"/>
                                        <p:tgtEl>
                                          <p:spTgt spid="71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Scale>
                                      <p:cBhvr>
                                        <p:cTn id="14" dur="1000" decel="50000" fill="hold">
                                          <p:stCondLst>
                                            <p:cond delay="0"/>
                                          </p:stCondLst>
                                        </p:cTn>
                                        <p:tgtEl>
                                          <p:spTgt spid="7171">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7171">
                                            <p:txEl>
                                              <p:pRg st="1" end="1"/>
                                            </p:txEl>
                                          </p:spTgt>
                                        </p:tgtEl>
                                        <p:attrNameLst>
                                          <p:attrName>ppt_x</p:attrName>
                                          <p:attrName>ppt_y</p:attrName>
                                        </p:attrNameLst>
                                      </p:cBhvr>
                                    </p:animMotion>
                                    <p:animEffect transition="in" filter="fade">
                                      <p:cBhvr>
                                        <p:cTn id="16" dur="1000"/>
                                        <p:tgtEl>
                                          <p:spTgt spid="717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Scale>
                                      <p:cBhvr>
                                        <p:cTn id="21" dur="1000" decel="50000" fill="hold">
                                          <p:stCondLst>
                                            <p:cond delay="0"/>
                                          </p:stCondLst>
                                        </p:cTn>
                                        <p:tgtEl>
                                          <p:spTgt spid="7171">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7171">
                                            <p:txEl>
                                              <p:pRg st="2" end="2"/>
                                            </p:txEl>
                                          </p:spTgt>
                                        </p:tgtEl>
                                        <p:attrNameLst>
                                          <p:attrName>ppt_x</p:attrName>
                                          <p:attrName>ppt_y</p:attrName>
                                        </p:attrNameLst>
                                      </p:cBhvr>
                                    </p:animMotion>
                                    <p:animEffect transition="in" filter="fade">
                                      <p:cBhvr>
                                        <p:cTn id="23" dur="1000"/>
                                        <p:tgtEl>
                                          <p:spTgt spid="717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Scale>
                                      <p:cBhvr>
                                        <p:cTn id="28" dur="1000" decel="50000" fill="hold">
                                          <p:stCondLst>
                                            <p:cond delay="0"/>
                                          </p:stCondLst>
                                        </p:cTn>
                                        <p:tgtEl>
                                          <p:spTgt spid="7171">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7171">
                                            <p:txEl>
                                              <p:pRg st="3" end="3"/>
                                            </p:txEl>
                                          </p:spTgt>
                                        </p:tgtEl>
                                        <p:attrNameLst>
                                          <p:attrName>ppt_x</p:attrName>
                                          <p:attrName>ppt_y</p:attrName>
                                        </p:attrNameLst>
                                      </p:cBhvr>
                                    </p:animMotion>
                                    <p:animEffect transition="in" filter="fade">
                                      <p:cBhvr>
                                        <p:cTn id="30" dur="1000"/>
                                        <p:tgtEl>
                                          <p:spTgt spid="717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Scale>
                                      <p:cBhvr>
                                        <p:cTn id="35" dur="1000" decel="50000" fill="hold">
                                          <p:stCondLst>
                                            <p:cond delay="0"/>
                                          </p:stCondLst>
                                        </p:cTn>
                                        <p:tgtEl>
                                          <p:spTgt spid="7171">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7171">
                                            <p:txEl>
                                              <p:pRg st="4" end="4"/>
                                            </p:txEl>
                                          </p:spTgt>
                                        </p:tgtEl>
                                        <p:attrNameLst>
                                          <p:attrName>ppt_x</p:attrName>
                                          <p:attrName>ppt_y</p:attrName>
                                        </p:attrNameLst>
                                      </p:cBhvr>
                                    </p:animMotion>
                                    <p:animEffect transition="in" filter="fade">
                                      <p:cBhvr>
                                        <p:cTn id="37" dur="1000"/>
                                        <p:tgtEl>
                                          <p:spTgt spid="7171">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Scale>
                                      <p:cBhvr>
                                        <p:cTn id="42" dur="1000" decel="50000" fill="hold">
                                          <p:stCondLst>
                                            <p:cond delay="0"/>
                                          </p:stCondLst>
                                        </p:cTn>
                                        <p:tgtEl>
                                          <p:spTgt spid="7171">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7171">
                                            <p:txEl>
                                              <p:pRg st="5" end="5"/>
                                            </p:txEl>
                                          </p:spTgt>
                                        </p:tgtEl>
                                        <p:attrNameLst>
                                          <p:attrName>ppt_x</p:attrName>
                                          <p:attrName>ppt_y</p:attrName>
                                        </p:attrNameLst>
                                      </p:cBhvr>
                                    </p:animMotion>
                                    <p:animEffect transition="in" filter="fade">
                                      <p:cBhvr>
                                        <p:cTn id="44" dur="1000"/>
                                        <p:tgtEl>
                                          <p:spTgt spid="7171">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7171">
                                            <p:txEl>
                                              <p:pRg st="6" end="6"/>
                                            </p:txEl>
                                          </p:spTgt>
                                        </p:tgtEl>
                                        <p:attrNameLst>
                                          <p:attrName>style.visibility</p:attrName>
                                        </p:attrNameLst>
                                      </p:cBhvr>
                                      <p:to>
                                        <p:strVal val="visible"/>
                                      </p:to>
                                    </p:set>
                                    <p:animScale>
                                      <p:cBhvr>
                                        <p:cTn id="49" dur="1000" decel="50000" fill="hold">
                                          <p:stCondLst>
                                            <p:cond delay="0"/>
                                          </p:stCondLst>
                                        </p:cTn>
                                        <p:tgtEl>
                                          <p:spTgt spid="7171">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7171">
                                            <p:txEl>
                                              <p:pRg st="6" end="6"/>
                                            </p:txEl>
                                          </p:spTgt>
                                        </p:tgtEl>
                                        <p:attrNameLst>
                                          <p:attrName>ppt_x</p:attrName>
                                          <p:attrName>ppt_y</p:attrName>
                                        </p:attrNameLst>
                                      </p:cBhvr>
                                    </p:animMotion>
                                    <p:animEffect transition="in" filter="fade">
                                      <p:cBhvr>
                                        <p:cTn id="51" dur="1000"/>
                                        <p:tgtEl>
                                          <p:spTgt spid="7171">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7171">
                                            <p:txEl>
                                              <p:pRg st="7" end="7"/>
                                            </p:txEl>
                                          </p:spTgt>
                                        </p:tgtEl>
                                        <p:attrNameLst>
                                          <p:attrName>style.visibility</p:attrName>
                                        </p:attrNameLst>
                                      </p:cBhvr>
                                      <p:to>
                                        <p:strVal val="visible"/>
                                      </p:to>
                                    </p:set>
                                    <p:animScale>
                                      <p:cBhvr>
                                        <p:cTn id="56" dur="1000" decel="50000" fill="hold">
                                          <p:stCondLst>
                                            <p:cond delay="0"/>
                                          </p:stCondLst>
                                        </p:cTn>
                                        <p:tgtEl>
                                          <p:spTgt spid="7171">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7171">
                                            <p:txEl>
                                              <p:pRg st="7" end="7"/>
                                            </p:txEl>
                                          </p:spTgt>
                                        </p:tgtEl>
                                        <p:attrNameLst>
                                          <p:attrName>ppt_x</p:attrName>
                                          <p:attrName>ppt_y</p:attrName>
                                        </p:attrNameLst>
                                      </p:cBhvr>
                                    </p:animMotion>
                                    <p:animEffect transition="in" filter="fade">
                                      <p:cBhvr>
                                        <p:cTn id="58" dur="1000"/>
                                        <p:tgtEl>
                                          <p:spTgt spid="7171">
                                            <p:txEl>
                                              <p:pRg st="7" end="7"/>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7171">
                                            <p:txEl>
                                              <p:pRg st="8" end="8"/>
                                            </p:txEl>
                                          </p:spTgt>
                                        </p:tgtEl>
                                        <p:attrNameLst>
                                          <p:attrName>style.visibility</p:attrName>
                                        </p:attrNameLst>
                                      </p:cBhvr>
                                      <p:to>
                                        <p:strVal val="visible"/>
                                      </p:to>
                                    </p:set>
                                    <p:animScale>
                                      <p:cBhvr>
                                        <p:cTn id="63" dur="1000" decel="50000" fill="hold">
                                          <p:stCondLst>
                                            <p:cond delay="0"/>
                                          </p:stCondLst>
                                        </p:cTn>
                                        <p:tgtEl>
                                          <p:spTgt spid="7171">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7171">
                                            <p:txEl>
                                              <p:pRg st="8" end="8"/>
                                            </p:txEl>
                                          </p:spTgt>
                                        </p:tgtEl>
                                        <p:attrNameLst>
                                          <p:attrName>ppt_x</p:attrName>
                                          <p:attrName>ppt_y</p:attrName>
                                        </p:attrNameLst>
                                      </p:cBhvr>
                                    </p:animMotion>
                                    <p:animEffect transition="in" filter="fade">
                                      <p:cBhvr>
                                        <p:cTn id="65" dur="10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43000" y="228600"/>
            <a:ext cx="8001000" cy="1447800"/>
          </a:xfrm>
          <a:effectLst>
            <a:outerShdw dist="71842" dir="2700000" algn="ctr" rotWithShape="0">
              <a:schemeClr val="bg2"/>
            </a:outerShdw>
          </a:effectLst>
        </p:spPr>
        <p:txBody>
          <a:bodyPr/>
          <a:lstStyle/>
          <a:p>
            <a:pPr algn="ctr"/>
            <a:r>
              <a:rPr lang="en-US" altLang="en-US" b="1" dirty="0" smtClean="0">
                <a:solidFill>
                  <a:srgbClr val="FFFF00"/>
                </a:solidFill>
              </a:rPr>
              <a:t>Error &amp; Evil Seek to Be Hidden</a:t>
            </a:r>
            <a:endParaRPr lang="en-US" altLang="en-US" i="1" dirty="0" smtClean="0">
              <a:solidFill>
                <a:srgbClr val="FFFF00"/>
              </a:solidFill>
            </a:endParaRPr>
          </a:p>
        </p:txBody>
      </p:sp>
      <p:sp>
        <p:nvSpPr>
          <p:cNvPr id="8195" name="Rectangle 3"/>
          <p:cNvSpPr>
            <a:spLocks noGrp="1" noChangeArrowheads="1"/>
          </p:cNvSpPr>
          <p:nvPr>
            <p:ph type="body" idx="1"/>
          </p:nvPr>
        </p:nvSpPr>
        <p:spPr>
          <a:xfrm>
            <a:off x="0" y="1752600"/>
            <a:ext cx="9144000" cy="5029200"/>
          </a:xfrm>
        </p:spPr>
        <p:txBody>
          <a:bodyPr/>
          <a:lstStyle/>
          <a:p>
            <a:pPr>
              <a:lnSpc>
                <a:spcPct val="90000"/>
              </a:lnSpc>
              <a:spcBef>
                <a:spcPct val="10000"/>
              </a:spcBef>
              <a:defRPr/>
            </a:pPr>
            <a:r>
              <a:rPr lang="en-US" dirty="0" smtClean="0">
                <a:solidFill>
                  <a:srgbClr val="FFFFFF"/>
                </a:solidFill>
                <a:effectLst>
                  <a:outerShdw blurRad="38100" dist="38100" dir="2700000" algn="tl">
                    <a:srgbClr val="000000">
                      <a:alpha val="43137"/>
                    </a:srgbClr>
                  </a:outerShdw>
                </a:effectLst>
              </a:rPr>
              <a:t>General </a:t>
            </a:r>
            <a:r>
              <a:rPr lang="en-US" dirty="0">
                <a:solidFill>
                  <a:srgbClr val="FFFFFF"/>
                </a:solidFill>
                <a:effectLst>
                  <a:outerShdw blurRad="38100" dist="38100" dir="2700000" algn="tl">
                    <a:srgbClr val="000000">
                      <a:alpha val="43137"/>
                    </a:srgbClr>
                  </a:outerShdw>
                </a:effectLst>
              </a:rPr>
              <a:t>p</a:t>
            </a:r>
            <a:r>
              <a:rPr lang="en-US" dirty="0" smtClean="0">
                <a:solidFill>
                  <a:srgbClr val="FFFFFF"/>
                </a:solidFill>
                <a:effectLst>
                  <a:outerShdw blurRad="38100" dist="38100" dir="2700000" algn="tl">
                    <a:srgbClr val="000000">
                      <a:alpha val="43137"/>
                    </a:srgbClr>
                  </a:outerShdw>
                </a:effectLst>
              </a:rPr>
              <a:t>rinciple stated</a:t>
            </a:r>
          </a:p>
          <a:p>
            <a:pPr lvl="1">
              <a:lnSpc>
                <a:spcPct val="90000"/>
              </a:lnSpc>
              <a:spcBef>
                <a:spcPct val="10000"/>
              </a:spcBef>
              <a:buClr>
                <a:srgbClr val="66FFFF"/>
              </a:buClr>
              <a:buFont typeface="Wingdings" panose="05000000000000000000" pitchFamily="2" charset="2"/>
              <a:buChar char="w"/>
              <a:defRPr/>
            </a:pPr>
            <a:r>
              <a:rPr lang="en-US" sz="2800" b="1" i="1" dirty="0" smtClean="0">
                <a:solidFill>
                  <a:srgbClr val="FFFF00"/>
                </a:solidFill>
                <a:effectLst>
                  <a:outerShdw blurRad="38100" dist="38100" dir="2700000" algn="tl">
                    <a:srgbClr val="000000">
                      <a:alpha val="43137"/>
                    </a:srgbClr>
                  </a:outerShdw>
                </a:effectLst>
              </a:rPr>
              <a:t>Job 24:13-17  </a:t>
            </a:r>
            <a:r>
              <a:rPr lang="en-US" sz="2800" dirty="0" smtClean="0">
                <a:solidFill>
                  <a:srgbClr val="FFFFFF"/>
                </a:solidFill>
                <a:effectLst>
                  <a:outerShdw blurRad="38100" dist="38100" dir="2700000" algn="tl">
                    <a:srgbClr val="000000">
                      <a:alpha val="43137"/>
                    </a:srgbClr>
                  </a:outerShdw>
                </a:effectLst>
              </a:rPr>
              <a:t>Evil doers seek cover of darkness</a:t>
            </a:r>
            <a:endParaRPr lang="en-US" sz="2800" b="1" i="1" dirty="0" smtClean="0">
              <a:solidFill>
                <a:srgbClr val="FFFF00"/>
              </a:solidFill>
              <a:effectLst>
                <a:outerShdw blurRad="38100" dist="38100" dir="2700000" algn="tl">
                  <a:srgbClr val="000000">
                    <a:alpha val="43137"/>
                  </a:srgbClr>
                </a:outerShdw>
              </a:effectLst>
            </a:endParaRPr>
          </a:p>
          <a:p>
            <a:pPr lvl="1">
              <a:lnSpc>
                <a:spcPct val="90000"/>
              </a:lnSpc>
              <a:spcBef>
                <a:spcPct val="10000"/>
              </a:spcBef>
              <a:buClr>
                <a:srgbClr val="66FFFF"/>
              </a:buClr>
              <a:buFont typeface="Wingdings" panose="05000000000000000000" pitchFamily="2" charset="2"/>
              <a:buChar char="w"/>
              <a:defRPr/>
            </a:pPr>
            <a:r>
              <a:rPr lang="en-US" sz="2800" b="1" i="1" dirty="0" smtClean="0">
                <a:solidFill>
                  <a:srgbClr val="FFFF00"/>
                </a:solidFill>
                <a:effectLst>
                  <a:outerShdw blurRad="38100" dist="38100" dir="2700000" algn="tl">
                    <a:srgbClr val="000000">
                      <a:alpha val="43137"/>
                    </a:srgbClr>
                  </a:outerShdw>
                </a:effectLst>
              </a:rPr>
              <a:t>2 Kings </a:t>
            </a:r>
            <a:r>
              <a:rPr lang="en-US" sz="2800" b="1" i="1" dirty="0" smtClean="0">
                <a:solidFill>
                  <a:srgbClr val="FFFF00"/>
                </a:solidFill>
                <a:effectLst>
                  <a:outerShdw blurRad="38100" dist="38100" dir="2700000" algn="tl">
                    <a:srgbClr val="000000">
                      <a:alpha val="43137"/>
                    </a:srgbClr>
                  </a:outerShdw>
                </a:effectLst>
              </a:rPr>
              <a:t>17:9  </a:t>
            </a:r>
            <a:r>
              <a:rPr lang="en-US" sz="2800" dirty="0" smtClean="0">
                <a:solidFill>
                  <a:srgbClr val="FFFFFF"/>
                </a:solidFill>
                <a:effectLst>
                  <a:outerShdw blurRad="38100" dist="38100" dir="2700000" algn="tl">
                    <a:srgbClr val="000000">
                      <a:alpha val="43137"/>
                    </a:srgbClr>
                  </a:outerShdw>
                </a:effectLst>
              </a:rPr>
              <a:t>Jews practiced idolatry in secret</a:t>
            </a:r>
            <a:endParaRPr lang="en-US" sz="2800" b="1" i="1" dirty="0" smtClean="0">
              <a:solidFill>
                <a:srgbClr val="FFFF00"/>
              </a:solidFill>
              <a:effectLst>
                <a:outerShdw blurRad="38100" dist="38100" dir="2700000" algn="tl">
                  <a:srgbClr val="000000">
                    <a:alpha val="43137"/>
                  </a:srgbClr>
                </a:outerShdw>
              </a:effectLst>
            </a:endParaRPr>
          </a:p>
          <a:p>
            <a:pPr>
              <a:lnSpc>
                <a:spcPct val="90000"/>
              </a:lnSpc>
              <a:spcBef>
                <a:spcPct val="10000"/>
              </a:spcBef>
              <a:defRPr/>
            </a:pPr>
            <a:r>
              <a:rPr lang="en-US" dirty="0" smtClean="0">
                <a:solidFill>
                  <a:srgbClr val="FFFFFF"/>
                </a:solidFill>
                <a:effectLst>
                  <a:outerShdw blurRad="38100" dist="38100" dir="2700000" algn="tl">
                    <a:srgbClr val="000000">
                      <a:alpha val="43137"/>
                    </a:srgbClr>
                  </a:outerShdw>
                </a:effectLst>
              </a:rPr>
              <a:t>Seen in time of the prophets</a:t>
            </a:r>
          </a:p>
          <a:p>
            <a:pPr lvl="1">
              <a:lnSpc>
                <a:spcPct val="90000"/>
              </a:lnSpc>
              <a:spcBef>
                <a:spcPct val="10000"/>
              </a:spcBef>
              <a:buClr>
                <a:srgbClr val="66FFFF"/>
              </a:buClr>
              <a:buFont typeface="Wingdings" pitchFamily="2" charset="2"/>
              <a:buChar char="w"/>
              <a:defRPr/>
            </a:pPr>
            <a:r>
              <a:rPr lang="en-US" sz="2800" b="1" i="1" dirty="0" smtClean="0">
                <a:solidFill>
                  <a:srgbClr val="FFFF00"/>
                </a:solidFill>
                <a:effectLst>
                  <a:outerShdw blurRad="38100" dist="38100" dir="2700000" algn="tl">
                    <a:srgbClr val="000000">
                      <a:alpha val="43137"/>
                    </a:srgbClr>
                  </a:outerShdw>
                </a:effectLst>
              </a:rPr>
              <a:t>Isaiah </a:t>
            </a:r>
            <a:r>
              <a:rPr lang="en-US" sz="2800" b="1" i="1" dirty="0" smtClean="0">
                <a:solidFill>
                  <a:srgbClr val="FFFF00"/>
                </a:solidFill>
                <a:effectLst>
                  <a:outerShdw blurRad="38100" dist="38100" dir="2700000" algn="tl">
                    <a:srgbClr val="000000">
                      <a:alpha val="43137"/>
                    </a:srgbClr>
                  </a:outerShdw>
                </a:effectLst>
              </a:rPr>
              <a:t>28:15  </a:t>
            </a:r>
            <a:r>
              <a:rPr lang="en-US" sz="2800" dirty="0" smtClean="0">
                <a:solidFill>
                  <a:srgbClr val="FFFFFF"/>
                </a:solidFill>
                <a:effectLst>
                  <a:outerShdw blurRad="38100" dist="38100" dir="2700000" algn="tl">
                    <a:srgbClr val="000000">
                      <a:alpha val="43137"/>
                    </a:srgbClr>
                  </a:outerShdw>
                </a:effectLst>
              </a:rPr>
              <a:t>Ungodly had hidden themselves in sin</a:t>
            </a:r>
            <a:endParaRPr lang="en-US" sz="2800" b="1" i="1" dirty="0" smtClean="0">
              <a:solidFill>
                <a:srgbClr val="FFFF00"/>
              </a:solidFill>
              <a:effectLst>
                <a:outerShdw blurRad="38100" dist="38100" dir="2700000" algn="tl">
                  <a:srgbClr val="000000">
                    <a:alpha val="43137"/>
                  </a:srgbClr>
                </a:outerShdw>
              </a:effectLst>
            </a:endParaRPr>
          </a:p>
          <a:p>
            <a:pPr lvl="1">
              <a:lnSpc>
                <a:spcPct val="90000"/>
              </a:lnSpc>
              <a:spcBef>
                <a:spcPct val="10000"/>
              </a:spcBef>
              <a:buClr>
                <a:srgbClr val="66FFFF"/>
              </a:buClr>
              <a:buFont typeface="Wingdings" pitchFamily="2" charset="2"/>
              <a:buChar char="w"/>
              <a:defRPr/>
            </a:pPr>
            <a:r>
              <a:rPr lang="en-US" sz="2800" b="1" i="1" dirty="0" smtClean="0">
                <a:solidFill>
                  <a:srgbClr val="FFFF00"/>
                </a:solidFill>
                <a:effectLst>
                  <a:outerShdw blurRad="38100" dist="38100" dir="2700000" algn="tl">
                    <a:srgbClr val="000000">
                      <a:alpha val="43137"/>
                    </a:srgbClr>
                  </a:outerShdw>
                </a:effectLst>
              </a:rPr>
              <a:t>Isaiah </a:t>
            </a:r>
            <a:r>
              <a:rPr lang="en-US" sz="2800" b="1" i="1" dirty="0" smtClean="0">
                <a:solidFill>
                  <a:srgbClr val="FFFF00"/>
                </a:solidFill>
                <a:effectLst>
                  <a:outerShdw blurRad="38100" dist="38100" dir="2700000" algn="tl">
                    <a:srgbClr val="000000">
                      <a:alpha val="43137"/>
                    </a:srgbClr>
                  </a:outerShdw>
                </a:effectLst>
              </a:rPr>
              <a:t>29:15 </a:t>
            </a:r>
            <a:r>
              <a:rPr lang="en-US" sz="2800" dirty="0" smtClean="0">
                <a:solidFill>
                  <a:srgbClr val="FFFFFF"/>
                </a:solidFill>
                <a:effectLst>
                  <a:outerShdw blurRad="38100" dist="38100" dir="2700000" algn="tl">
                    <a:srgbClr val="000000">
                      <a:alpha val="43137"/>
                    </a:srgbClr>
                  </a:outerShdw>
                </a:effectLst>
              </a:rPr>
              <a:t>Thought wrongly they could hide from God</a:t>
            </a:r>
            <a:endParaRPr lang="en-US" sz="2800" b="1" i="1" dirty="0" smtClean="0">
              <a:solidFill>
                <a:srgbClr val="FFFF00"/>
              </a:solidFill>
              <a:effectLst>
                <a:outerShdw blurRad="38100" dist="38100" dir="2700000" algn="tl">
                  <a:srgbClr val="000000">
                    <a:alpha val="43137"/>
                  </a:srgbClr>
                </a:outerShdw>
              </a:effectLst>
            </a:endParaRPr>
          </a:p>
          <a:p>
            <a:pPr lvl="1">
              <a:lnSpc>
                <a:spcPct val="90000"/>
              </a:lnSpc>
              <a:spcBef>
                <a:spcPct val="10000"/>
              </a:spcBef>
              <a:buClr>
                <a:srgbClr val="66FFFF"/>
              </a:buClr>
              <a:buFont typeface="Wingdings" pitchFamily="2" charset="2"/>
              <a:buChar char="w"/>
              <a:defRPr/>
            </a:pPr>
            <a:r>
              <a:rPr lang="en-US" sz="2800" b="1" i="1" dirty="0" smtClean="0">
                <a:solidFill>
                  <a:srgbClr val="FFFF00"/>
                </a:solidFill>
                <a:effectLst>
                  <a:outerShdw blurRad="38100" dist="38100" dir="2700000" algn="tl">
                    <a:srgbClr val="000000">
                      <a:alpha val="43137"/>
                    </a:srgbClr>
                  </a:outerShdw>
                </a:effectLst>
              </a:rPr>
              <a:t>Isaiah </a:t>
            </a:r>
            <a:r>
              <a:rPr lang="en-US" sz="2800" b="1" i="1" dirty="0" smtClean="0">
                <a:solidFill>
                  <a:srgbClr val="FFFF00"/>
                </a:solidFill>
                <a:effectLst>
                  <a:outerShdw blurRad="38100" dist="38100" dir="2700000" algn="tl">
                    <a:srgbClr val="000000">
                      <a:alpha val="43137"/>
                    </a:srgbClr>
                  </a:outerShdw>
                </a:effectLst>
              </a:rPr>
              <a:t>47:10  </a:t>
            </a:r>
            <a:r>
              <a:rPr lang="en-US" sz="2800" dirty="0" smtClean="0">
                <a:solidFill>
                  <a:srgbClr val="FFFFFF"/>
                </a:solidFill>
                <a:effectLst>
                  <a:outerShdw blurRad="38100" dist="38100" dir="2700000" algn="tl">
                    <a:srgbClr val="000000">
                      <a:alpha val="43137"/>
                    </a:srgbClr>
                  </a:outerShdw>
                </a:effectLst>
              </a:rPr>
              <a:t>“No one sees me” – why is that a comfort?</a:t>
            </a:r>
            <a:endParaRPr lang="en-US" sz="2800" b="1" i="1" dirty="0" smtClean="0">
              <a:solidFill>
                <a:srgbClr val="FFFF00"/>
              </a:solidFill>
              <a:effectLst>
                <a:outerShdw blurRad="38100" dist="38100" dir="2700000" algn="tl">
                  <a:srgbClr val="000000">
                    <a:alpha val="43137"/>
                  </a:srgbClr>
                </a:outerShdw>
              </a:effectLst>
            </a:endParaRPr>
          </a:p>
          <a:p>
            <a:pPr>
              <a:lnSpc>
                <a:spcPct val="90000"/>
              </a:lnSpc>
              <a:spcBef>
                <a:spcPct val="10000"/>
              </a:spcBef>
              <a:defRPr/>
            </a:pPr>
            <a:r>
              <a:rPr lang="en-US" dirty="0" smtClean="0">
                <a:solidFill>
                  <a:srgbClr val="FFFFFF"/>
                </a:solidFill>
                <a:effectLst>
                  <a:outerShdw blurRad="38100" dist="38100" dir="2700000" algn="tl">
                    <a:srgbClr val="000000">
                      <a:alpha val="43137"/>
                    </a:srgbClr>
                  </a:outerShdw>
                </a:effectLst>
              </a:rPr>
              <a:t>False doctrine &amp; human will work secretly</a:t>
            </a:r>
          </a:p>
          <a:p>
            <a:pPr lvl="1">
              <a:lnSpc>
                <a:spcPct val="90000"/>
              </a:lnSpc>
              <a:spcBef>
                <a:spcPct val="10000"/>
              </a:spcBef>
              <a:buClr>
                <a:srgbClr val="66FFFF"/>
              </a:buClr>
              <a:buFont typeface="Wingdings" pitchFamily="2" charset="2"/>
              <a:buChar char="w"/>
              <a:defRPr/>
            </a:pPr>
            <a:r>
              <a:rPr lang="en-US" sz="2800" b="1" i="1" dirty="0" smtClean="0">
                <a:solidFill>
                  <a:srgbClr val="FFFF00"/>
                </a:solidFill>
                <a:effectLst>
                  <a:outerShdw blurRad="38100" dist="38100" dir="2700000" algn="tl">
                    <a:srgbClr val="000000">
                      <a:alpha val="43137"/>
                    </a:srgbClr>
                  </a:outerShdw>
                </a:effectLst>
              </a:rPr>
              <a:t>2 Peter </a:t>
            </a:r>
            <a:r>
              <a:rPr lang="en-US" sz="2800" b="1" i="1" dirty="0" smtClean="0">
                <a:solidFill>
                  <a:srgbClr val="FFFF00"/>
                </a:solidFill>
                <a:effectLst>
                  <a:outerShdw blurRad="38100" dist="38100" dir="2700000" algn="tl">
                    <a:srgbClr val="000000">
                      <a:alpha val="43137"/>
                    </a:srgbClr>
                  </a:outerShdw>
                </a:effectLst>
              </a:rPr>
              <a:t>2:1  </a:t>
            </a:r>
            <a:r>
              <a:rPr lang="en-US" sz="2800" dirty="0" smtClean="0">
                <a:solidFill>
                  <a:srgbClr val="FFFFFF"/>
                </a:solidFill>
                <a:effectLst>
                  <a:outerShdw blurRad="38100" dist="38100" dir="2700000" algn="tl">
                    <a:srgbClr val="000000">
                      <a:alpha val="43137"/>
                    </a:srgbClr>
                  </a:outerShdw>
                </a:effectLst>
              </a:rPr>
              <a:t>“Secretly bring in destructive heresies”</a:t>
            </a:r>
            <a:endParaRPr lang="en-US" sz="2800" b="1" i="1" dirty="0" smtClean="0">
              <a:solidFill>
                <a:srgbClr val="FFFF00"/>
              </a:solidFill>
              <a:effectLst>
                <a:outerShdw blurRad="38100" dist="38100" dir="2700000" algn="tl">
                  <a:srgbClr val="000000">
                    <a:alpha val="43137"/>
                  </a:srgbClr>
                </a:outerShdw>
              </a:effectLst>
            </a:endParaRPr>
          </a:p>
          <a:p>
            <a:pPr lvl="1">
              <a:lnSpc>
                <a:spcPct val="90000"/>
              </a:lnSpc>
              <a:spcBef>
                <a:spcPct val="10000"/>
              </a:spcBef>
              <a:buClr>
                <a:srgbClr val="66FFFF"/>
              </a:buClr>
              <a:buFont typeface="Wingdings" pitchFamily="2" charset="2"/>
              <a:buChar char="w"/>
              <a:defRPr/>
            </a:pPr>
            <a:r>
              <a:rPr lang="en-US" sz="2800" b="1" i="1" dirty="0" smtClean="0">
                <a:solidFill>
                  <a:srgbClr val="FFFF00"/>
                </a:solidFill>
                <a:effectLst>
                  <a:outerShdw blurRad="38100" dist="38100" dir="2700000" algn="tl">
                    <a:srgbClr val="000000">
                      <a:alpha val="43137"/>
                    </a:srgbClr>
                  </a:outerShdw>
                </a:effectLst>
              </a:rPr>
              <a:t>Acts </a:t>
            </a:r>
            <a:r>
              <a:rPr lang="en-US" sz="2800" b="1" i="1" dirty="0" smtClean="0">
                <a:solidFill>
                  <a:srgbClr val="FFFF00"/>
                </a:solidFill>
                <a:effectLst>
                  <a:outerShdw blurRad="38100" dist="38100" dir="2700000" algn="tl">
                    <a:srgbClr val="000000">
                      <a:alpha val="43137"/>
                    </a:srgbClr>
                  </a:outerShdw>
                </a:effectLst>
              </a:rPr>
              <a:t>20:29-30  </a:t>
            </a:r>
            <a:r>
              <a:rPr lang="en-US" sz="2800" dirty="0" smtClean="0">
                <a:solidFill>
                  <a:srgbClr val="FFFFFF"/>
                </a:solidFill>
                <a:effectLst>
                  <a:outerShdw blurRad="38100" dist="38100" dir="2700000" algn="tl">
                    <a:srgbClr val="000000">
                      <a:alpha val="43137"/>
                    </a:srgbClr>
                  </a:outerShdw>
                </a:effectLst>
              </a:rPr>
              <a:t>Elders</a:t>
            </a:r>
            <a:r>
              <a:rPr lang="en-US" sz="2400" dirty="0" smtClean="0">
                <a:solidFill>
                  <a:srgbClr val="FFFFFF"/>
                </a:solidFill>
                <a:effectLst>
                  <a:outerShdw blurRad="38100" dist="38100" dir="2700000" algn="tl">
                    <a:srgbClr val="000000">
                      <a:alpha val="43137"/>
                    </a:srgbClr>
                  </a:outerShdw>
                </a:effectLst>
              </a:rPr>
              <a:t> </a:t>
            </a:r>
            <a:r>
              <a:rPr lang="en-US" sz="2800" dirty="0" smtClean="0">
                <a:solidFill>
                  <a:srgbClr val="FFFFFF"/>
                </a:solidFill>
                <a:effectLst>
                  <a:outerShdw blurRad="38100" dist="38100" dir="2700000" algn="tl">
                    <a:srgbClr val="000000">
                      <a:alpha val="43137"/>
                    </a:srgbClr>
                  </a:outerShdw>
                </a:effectLst>
              </a:rPr>
              <a:t>specially</a:t>
            </a:r>
            <a:r>
              <a:rPr lang="en-US" sz="1800" dirty="0" smtClean="0">
                <a:solidFill>
                  <a:srgbClr val="FFFFFF"/>
                </a:solidFill>
                <a:effectLst>
                  <a:outerShdw blurRad="38100" dist="38100" dir="2700000" algn="tl">
                    <a:srgbClr val="000000">
                      <a:alpha val="43137"/>
                    </a:srgbClr>
                  </a:outerShdw>
                </a:effectLst>
              </a:rPr>
              <a:t> </a:t>
            </a:r>
            <a:r>
              <a:rPr lang="en-US" sz="2800" dirty="0" smtClean="0">
                <a:solidFill>
                  <a:srgbClr val="FFFFFF"/>
                </a:solidFill>
                <a:effectLst>
                  <a:outerShdw blurRad="38100" dist="38100" dir="2700000" algn="tl">
                    <a:srgbClr val="000000">
                      <a:alpha val="43137"/>
                    </a:srgbClr>
                  </a:outerShdw>
                </a:effectLst>
              </a:rPr>
              <a:t>charged</a:t>
            </a:r>
            <a:r>
              <a:rPr lang="en-US" sz="2400" dirty="0" smtClean="0">
                <a:solidFill>
                  <a:srgbClr val="FFFFFF"/>
                </a:solidFill>
                <a:effectLst>
                  <a:outerShdw blurRad="38100" dist="38100" dir="2700000" algn="tl">
                    <a:srgbClr val="000000">
                      <a:alpha val="43137"/>
                    </a:srgbClr>
                  </a:outerShdw>
                </a:effectLst>
              </a:rPr>
              <a:t> </a:t>
            </a:r>
            <a:r>
              <a:rPr lang="en-US" sz="2800" dirty="0" smtClean="0">
                <a:solidFill>
                  <a:srgbClr val="FFFFFF"/>
                </a:solidFill>
                <a:effectLst>
                  <a:outerShdw blurRad="38100" dist="38100" dir="2700000" algn="tl">
                    <a:srgbClr val="000000">
                      <a:alpha val="43137"/>
                    </a:srgbClr>
                  </a:outerShdw>
                </a:effectLst>
              </a:rPr>
              <a:t>to watch for such</a:t>
            </a:r>
            <a:endParaRPr lang="en-US" sz="2800" b="1" i="1" dirty="0" smtClean="0">
              <a:solidFill>
                <a:srgbClr val="FFFF00"/>
              </a:solidFill>
              <a:effectLst>
                <a:outerShdw blurRad="38100" dist="38100" dir="2700000" algn="tl">
                  <a:srgbClr val="000000">
                    <a:alpha val="43137"/>
                  </a:srgbClr>
                </a:outerShdw>
              </a:effectLst>
            </a:endParaRPr>
          </a:p>
          <a:p>
            <a:pPr lvl="1">
              <a:lnSpc>
                <a:spcPct val="90000"/>
              </a:lnSpc>
              <a:spcBef>
                <a:spcPct val="10000"/>
              </a:spcBef>
              <a:buClr>
                <a:srgbClr val="66FFFF"/>
              </a:buClr>
              <a:buFont typeface="Wingdings" pitchFamily="2" charset="2"/>
              <a:buChar char="w"/>
              <a:defRPr/>
            </a:pPr>
            <a:r>
              <a:rPr lang="en-US" sz="2800" b="1" i="1" dirty="0" smtClean="0">
                <a:solidFill>
                  <a:srgbClr val="FFFF00"/>
                </a:solidFill>
                <a:effectLst>
                  <a:outerShdw blurRad="38100" dist="38100" dir="2700000" algn="tl">
                    <a:srgbClr val="000000">
                      <a:alpha val="43137"/>
                    </a:srgbClr>
                  </a:outerShdw>
                </a:effectLst>
              </a:rPr>
              <a:t>Galatians </a:t>
            </a:r>
            <a:r>
              <a:rPr lang="en-US" sz="2800" b="1" i="1" dirty="0" smtClean="0">
                <a:solidFill>
                  <a:srgbClr val="FFFF00"/>
                </a:solidFill>
                <a:effectLst>
                  <a:outerShdw blurRad="38100" dist="38100" dir="2700000" algn="tl">
                    <a:srgbClr val="000000">
                      <a:alpha val="43137"/>
                    </a:srgbClr>
                  </a:outerShdw>
                </a:effectLst>
              </a:rPr>
              <a:t>2:3-5  </a:t>
            </a:r>
            <a:r>
              <a:rPr lang="en-US" sz="2800" dirty="0" smtClean="0">
                <a:solidFill>
                  <a:srgbClr val="FFFFFF"/>
                </a:solidFill>
                <a:effectLst>
                  <a:outerShdw blurRad="38100" dist="38100" dir="2700000" algn="tl">
                    <a:srgbClr val="000000">
                      <a:alpha val="43137"/>
                    </a:srgbClr>
                  </a:outerShdw>
                </a:effectLst>
              </a:rPr>
              <a:t>“False brethren” - secrecy with purpose</a:t>
            </a:r>
            <a:endParaRPr lang="en-US" sz="2800" dirty="0" smtClean="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819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819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anim calcmode="lin" valueType="num">
                                      <p:cBhvr>
                                        <p:cTn id="15" dur="500" fill="hold"/>
                                        <p:tgtEl>
                                          <p:spTgt spid="819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819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819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8195">
                                            <p:txEl>
                                              <p:pRg st="2" end="2"/>
                                            </p:txEl>
                                          </p:spTgt>
                                        </p:tgtEl>
                                        <p:attrNameLst>
                                          <p:attrName>style.visibility</p:attrName>
                                        </p:attrNameLst>
                                      </p:cBhvr>
                                      <p:to>
                                        <p:strVal val="visible"/>
                                      </p:to>
                                    </p:set>
                                    <p:anim calcmode="lin" valueType="num">
                                      <p:cBhvr>
                                        <p:cTn id="23" dur="500" fill="hold"/>
                                        <p:tgtEl>
                                          <p:spTgt spid="819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819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819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8195">
                                            <p:txEl>
                                              <p:pRg st="3" end="3"/>
                                            </p:txEl>
                                          </p:spTgt>
                                        </p:tgtEl>
                                        <p:attrNameLst>
                                          <p:attrName>style.visibility</p:attrName>
                                        </p:attrNameLst>
                                      </p:cBhvr>
                                      <p:to>
                                        <p:strVal val="visible"/>
                                      </p:to>
                                    </p:set>
                                    <p:anim calcmode="lin" valueType="num">
                                      <p:cBhvr>
                                        <p:cTn id="31" dur="500" fill="hold"/>
                                        <p:tgtEl>
                                          <p:spTgt spid="819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819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819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8195">
                                            <p:txEl>
                                              <p:pRg st="4" end="4"/>
                                            </p:txEl>
                                          </p:spTgt>
                                        </p:tgtEl>
                                        <p:attrNameLst>
                                          <p:attrName>style.visibility</p:attrName>
                                        </p:attrNameLst>
                                      </p:cBhvr>
                                      <p:to>
                                        <p:strVal val="visible"/>
                                      </p:to>
                                    </p:set>
                                    <p:anim calcmode="lin" valueType="num">
                                      <p:cBhvr>
                                        <p:cTn id="39" dur="500" fill="hold"/>
                                        <p:tgtEl>
                                          <p:spTgt spid="819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819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819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8195">
                                            <p:txEl>
                                              <p:pRg st="5" end="5"/>
                                            </p:txEl>
                                          </p:spTgt>
                                        </p:tgtEl>
                                        <p:attrNameLst>
                                          <p:attrName>style.visibility</p:attrName>
                                        </p:attrNameLst>
                                      </p:cBhvr>
                                      <p:to>
                                        <p:strVal val="visible"/>
                                      </p:to>
                                    </p:set>
                                    <p:anim calcmode="lin" valueType="num">
                                      <p:cBhvr>
                                        <p:cTn id="47" dur="500" fill="hold"/>
                                        <p:tgtEl>
                                          <p:spTgt spid="8195">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8195">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819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819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8195">
                                            <p:txEl>
                                              <p:pRg st="6" end="6"/>
                                            </p:txEl>
                                          </p:spTgt>
                                        </p:tgtEl>
                                        <p:attrNameLst>
                                          <p:attrName>style.visibility</p:attrName>
                                        </p:attrNameLst>
                                      </p:cBhvr>
                                      <p:to>
                                        <p:strVal val="visible"/>
                                      </p:to>
                                    </p:set>
                                    <p:anim calcmode="lin" valueType="num">
                                      <p:cBhvr>
                                        <p:cTn id="55" dur="500" fill="hold"/>
                                        <p:tgtEl>
                                          <p:spTgt spid="8195">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8195">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8195">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8195">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8195">
                                            <p:txEl>
                                              <p:pRg st="7" end="7"/>
                                            </p:txEl>
                                          </p:spTgt>
                                        </p:tgtEl>
                                        <p:attrNameLst>
                                          <p:attrName>style.visibility</p:attrName>
                                        </p:attrNameLst>
                                      </p:cBhvr>
                                      <p:to>
                                        <p:strVal val="visible"/>
                                      </p:to>
                                    </p:set>
                                    <p:anim calcmode="lin" valueType="num">
                                      <p:cBhvr>
                                        <p:cTn id="63" dur="500" fill="hold"/>
                                        <p:tgtEl>
                                          <p:spTgt spid="8195">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8195">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8195">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8195">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7" presetClass="entr" presetSubtype="8" fill="hold" grpId="0" nodeType="clickEffect">
                                  <p:stCondLst>
                                    <p:cond delay="0"/>
                                  </p:stCondLst>
                                  <p:childTnLst>
                                    <p:set>
                                      <p:cBhvr>
                                        <p:cTn id="70" dur="1" fill="hold">
                                          <p:stCondLst>
                                            <p:cond delay="0"/>
                                          </p:stCondLst>
                                        </p:cTn>
                                        <p:tgtEl>
                                          <p:spTgt spid="8195">
                                            <p:txEl>
                                              <p:pRg st="8" end="8"/>
                                            </p:txEl>
                                          </p:spTgt>
                                        </p:tgtEl>
                                        <p:attrNameLst>
                                          <p:attrName>style.visibility</p:attrName>
                                        </p:attrNameLst>
                                      </p:cBhvr>
                                      <p:to>
                                        <p:strVal val="visible"/>
                                      </p:to>
                                    </p:set>
                                    <p:anim calcmode="lin" valueType="num">
                                      <p:cBhvr>
                                        <p:cTn id="71" dur="500" fill="hold"/>
                                        <p:tgtEl>
                                          <p:spTgt spid="8195">
                                            <p:txEl>
                                              <p:pRg st="8" end="8"/>
                                            </p:txEl>
                                          </p:spTgt>
                                        </p:tgtEl>
                                        <p:attrNameLst>
                                          <p:attrName>ppt_x</p:attrName>
                                        </p:attrNameLst>
                                      </p:cBhvr>
                                      <p:tavLst>
                                        <p:tav tm="0">
                                          <p:val>
                                            <p:strVal val="#ppt_x-#ppt_w/2"/>
                                          </p:val>
                                        </p:tav>
                                        <p:tav tm="100000">
                                          <p:val>
                                            <p:strVal val="#ppt_x"/>
                                          </p:val>
                                        </p:tav>
                                      </p:tavLst>
                                    </p:anim>
                                    <p:anim calcmode="lin" valueType="num">
                                      <p:cBhvr>
                                        <p:cTn id="72" dur="500" fill="hold"/>
                                        <p:tgtEl>
                                          <p:spTgt spid="8195">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8195">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8195">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7" presetClass="entr" presetSubtype="8" fill="hold" grpId="0" nodeType="clickEffect">
                                  <p:stCondLst>
                                    <p:cond delay="0"/>
                                  </p:stCondLst>
                                  <p:childTnLst>
                                    <p:set>
                                      <p:cBhvr>
                                        <p:cTn id="78" dur="1" fill="hold">
                                          <p:stCondLst>
                                            <p:cond delay="0"/>
                                          </p:stCondLst>
                                        </p:cTn>
                                        <p:tgtEl>
                                          <p:spTgt spid="8195">
                                            <p:txEl>
                                              <p:pRg st="9" end="9"/>
                                            </p:txEl>
                                          </p:spTgt>
                                        </p:tgtEl>
                                        <p:attrNameLst>
                                          <p:attrName>style.visibility</p:attrName>
                                        </p:attrNameLst>
                                      </p:cBhvr>
                                      <p:to>
                                        <p:strVal val="visible"/>
                                      </p:to>
                                    </p:set>
                                    <p:anim calcmode="lin" valueType="num">
                                      <p:cBhvr>
                                        <p:cTn id="79" dur="500" fill="hold"/>
                                        <p:tgtEl>
                                          <p:spTgt spid="8195">
                                            <p:txEl>
                                              <p:pRg st="9" end="9"/>
                                            </p:txEl>
                                          </p:spTgt>
                                        </p:tgtEl>
                                        <p:attrNameLst>
                                          <p:attrName>ppt_x</p:attrName>
                                        </p:attrNameLst>
                                      </p:cBhvr>
                                      <p:tavLst>
                                        <p:tav tm="0">
                                          <p:val>
                                            <p:strVal val="#ppt_x-#ppt_w/2"/>
                                          </p:val>
                                        </p:tav>
                                        <p:tav tm="100000">
                                          <p:val>
                                            <p:strVal val="#ppt_x"/>
                                          </p:val>
                                        </p:tav>
                                      </p:tavLst>
                                    </p:anim>
                                    <p:anim calcmode="lin" valueType="num">
                                      <p:cBhvr>
                                        <p:cTn id="80" dur="500" fill="hold"/>
                                        <p:tgtEl>
                                          <p:spTgt spid="8195">
                                            <p:txEl>
                                              <p:pRg st="9" end="9"/>
                                            </p:txEl>
                                          </p:spTgt>
                                        </p:tgtEl>
                                        <p:attrNameLst>
                                          <p:attrName>ppt_y</p:attrName>
                                        </p:attrNameLst>
                                      </p:cBhvr>
                                      <p:tavLst>
                                        <p:tav tm="0">
                                          <p:val>
                                            <p:strVal val="#ppt_y"/>
                                          </p:val>
                                        </p:tav>
                                        <p:tav tm="100000">
                                          <p:val>
                                            <p:strVal val="#ppt_y"/>
                                          </p:val>
                                        </p:tav>
                                      </p:tavLst>
                                    </p:anim>
                                    <p:anim calcmode="lin" valueType="num">
                                      <p:cBhvr>
                                        <p:cTn id="81" dur="500" fill="hold"/>
                                        <p:tgtEl>
                                          <p:spTgt spid="8195">
                                            <p:txEl>
                                              <p:pRg st="9" end="9"/>
                                            </p:txEl>
                                          </p:spTgt>
                                        </p:tgtEl>
                                        <p:attrNameLst>
                                          <p:attrName>ppt_w</p:attrName>
                                        </p:attrNameLst>
                                      </p:cBhvr>
                                      <p:tavLst>
                                        <p:tav tm="0">
                                          <p:val>
                                            <p:fltVal val="0"/>
                                          </p:val>
                                        </p:tav>
                                        <p:tav tm="100000">
                                          <p:val>
                                            <p:strVal val="#ppt_w"/>
                                          </p:val>
                                        </p:tav>
                                      </p:tavLst>
                                    </p:anim>
                                    <p:anim calcmode="lin" valueType="num">
                                      <p:cBhvr>
                                        <p:cTn id="82" dur="500" fill="hold"/>
                                        <p:tgtEl>
                                          <p:spTgt spid="8195">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17" presetClass="entr" presetSubtype="8" fill="hold" grpId="0" nodeType="clickEffect">
                                  <p:stCondLst>
                                    <p:cond delay="0"/>
                                  </p:stCondLst>
                                  <p:childTnLst>
                                    <p:set>
                                      <p:cBhvr>
                                        <p:cTn id="86" dur="1" fill="hold">
                                          <p:stCondLst>
                                            <p:cond delay="0"/>
                                          </p:stCondLst>
                                        </p:cTn>
                                        <p:tgtEl>
                                          <p:spTgt spid="8195">
                                            <p:txEl>
                                              <p:pRg st="10" end="10"/>
                                            </p:txEl>
                                          </p:spTgt>
                                        </p:tgtEl>
                                        <p:attrNameLst>
                                          <p:attrName>style.visibility</p:attrName>
                                        </p:attrNameLst>
                                      </p:cBhvr>
                                      <p:to>
                                        <p:strVal val="visible"/>
                                      </p:to>
                                    </p:set>
                                    <p:anim calcmode="lin" valueType="num">
                                      <p:cBhvr>
                                        <p:cTn id="87" dur="500" fill="hold"/>
                                        <p:tgtEl>
                                          <p:spTgt spid="8195">
                                            <p:txEl>
                                              <p:pRg st="10" end="10"/>
                                            </p:txEl>
                                          </p:spTgt>
                                        </p:tgtEl>
                                        <p:attrNameLst>
                                          <p:attrName>ppt_x</p:attrName>
                                        </p:attrNameLst>
                                      </p:cBhvr>
                                      <p:tavLst>
                                        <p:tav tm="0">
                                          <p:val>
                                            <p:strVal val="#ppt_x-#ppt_w/2"/>
                                          </p:val>
                                        </p:tav>
                                        <p:tav tm="100000">
                                          <p:val>
                                            <p:strVal val="#ppt_x"/>
                                          </p:val>
                                        </p:tav>
                                      </p:tavLst>
                                    </p:anim>
                                    <p:anim calcmode="lin" valueType="num">
                                      <p:cBhvr>
                                        <p:cTn id="88" dur="500" fill="hold"/>
                                        <p:tgtEl>
                                          <p:spTgt spid="8195">
                                            <p:txEl>
                                              <p:pRg st="10" end="10"/>
                                            </p:txEl>
                                          </p:spTgt>
                                        </p:tgtEl>
                                        <p:attrNameLst>
                                          <p:attrName>ppt_y</p:attrName>
                                        </p:attrNameLst>
                                      </p:cBhvr>
                                      <p:tavLst>
                                        <p:tav tm="0">
                                          <p:val>
                                            <p:strVal val="#ppt_y"/>
                                          </p:val>
                                        </p:tav>
                                        <p:tav tm="100000">
                                          <p:val>
                                            <p:strVal val="#ppt_y"/>
                                          </p:val>
                                        </p:tav>
                                      </p:tavLst>
                                    </p:anim>
                                    <p:anim calcmode="lin" valueType="num">
                                      <p:cBhvr>
                                        <p:cTn id="89" dur="500" fill="hold"/>
                                        <p:tgtEl>
                                          <p:spTgt spid="8195">
                                            <p:txEl>
                                              <p:pRg st="10" end="10"/>
                                            </p:txEl>
                                          </p:spTgt>
                                        </p:tgtEl>
                                        <p:attrNameLst>
                                          <p:attrName>ppt_w</p:attrName>
                                        </p:attrNameLst>
                                      </p:cBhvr>
                                      <p:tavLst>
                                        <p:tav tm="0">
                                          <p:val>
                                            <p:fltVal val="0"/>
                                          </p:val>
                                        </p:tav>
                                        <p:tav tm="100000">
                                          <p:val>
                                            <p:strVal val="#ppt_w"/>
                                          </p:val>
                                        </p:tav>
                                      </p:tavLst>
                                    </p:anim>
                                    <p:anim calcmode="lin" valueType="num">
                                      <p:cBhvr>
                                        <p:cTn id="90" dur="500" fill="hold"/>
                                        <p:tgtEl>
                                          <p:spTgt spid="8195">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19200" y="381000"/>
            <a:ext cx="7924800" cy="1139825"/>
          </a:xfrm>
          <a:effectLst>
            <a:outerShdw dist="71842" dir="2700000" algn="ctr" rotWithShape="0">
              <a:schemeClr val="bg2"/>
            </a:outerShdw>
          </a:effectLst>
        </p:spPr>
        <p:txBody>
          <a:bodyPr/>
          <a:lstStyle/>
          <a:p>
            <a:pPr algn="ctr"/>
            <a:r>
              <a:rPr lang="en-US" altLang="en-US" b="1" dirty="0" smtClean="0">
                <a:solidFill>
                  <a:srgbClr val="FFFF00"/>
                </a:solidFill>
              </a:rPr>
              <a:t>Evil Must Be Corrected </a:t>
            </a:r>
            <a:r>
              <a:rPr lang="en-US" altLang="en-US" b="1" dirty="0" smtClean="0">
                <a:solidFill>
                  <a:srgbClr val="FFFF00"/>
                </a:solidFill>
              </a:rPr>
              <a:t>Openly</a:t>
            </a:r>
          </a:p>
        </p:txBody>
      </p:sp>
      <p:sp>
        <p:nvSpPr>
          <p:cNvPr id="9219" name="Rectangle 3"/>
          <p:cNvSpPr>
            <a:spLocks noGrp="1" noChangeArrowheads="1"/>
          </p:cNvSpPr>
          <p:nvPr>
            <p:ph type="body" idx="1"/>
          </p:nvPr>
        </p:nvSpPr>
        <p:spPr>
          <a:xfrm>
            <a:off x="0" y="1828800"/>
            <a:ext cx="9144000" cy="5029200"/>
          </a:xfrm>
        </p:spPr>
        <p:txBody>
          <a:bodyPr/>
          <a:lstStyle/>
          <a:p>
            <a:pPr>
              <a:lnSpc>
                <a:spcPct val="93000"/>
              </a:lnSpc>
              <a:spcBef>
                <a:spcPts val="0"/>
              </a:spcBef>
              <a:spcAft>
                <a:spcPts val="600"/>
              </a:spcAft>
              <a:defRPr/>
            </a:pPr>
            <a:r>
              <a:rPr lang="en-US" dirty="0" smtClean="0">
                <a:solidFill>
                  <a:srgbClr val="FFFFFF"/>
                </a:solidFill>
                <a:effectLst>
                  <a:outerShdw blurRad="38100" dist="38100" dir="2700000" algn="tl">
                    <a:srgbClr val="000000">
                      <a:alpha val="43137"/>
                    </a:srgbClr>
                  </a:outerShdw>
                </a:effectLst>
              </a:rPr>
              <a:t>Not so of private sin with limited effect</a:t>
            </a:r>
          </a:p>
          <a:p>
            <a:pPr lvl="1">
              <a:lnSpc>
                <a:spcPct val="93000"/>
              </a:lnSpc>
              <a:spcBef>
                <a:spcPts val="0"/>
              </a:spcBef>
              <a:spcAft>
                <a:spcPts val="600"/>
              </a:spcAft>
              <a:buClr>
                <a:srgbClr val="66FFFF"/>
              </a:buClr>
              <a:buFont typeface="Wingdings" pitchFamily="2" charset="2"/>
              <a:buChar char="w"/>
              <a:defRPr/>
            </a:pPr>
            <a:r>
              <a:rPr lang="en-US" sz="2800" b="1" i="1" dirty="0" smtClean="0">
                <a:solidFill>
                  <a:srgbClr val="FFFF00"/>
                </a:solidFill>
                <a:effectLst>
                  <a:outerShdw blurRad="38100" dist="38100" dir="2700000" algn="tl">
                    <a:srgbClr val="000000">
                      <a:alpha val="43137"/>
                    </a:srgbClr>
                  </a:outerShdw>
                </a:effectLst>
              </a:rPr>
              <a:t>Matthews </a:t>
            </a:r>
            <a:r>
              <a:rPr lang="en-US" sz="2800" b="1" i="1" dirty="0" smtClean="0">
                <a:solidFill>
                  <a:srgbClr val="FFFF00"/>
                </a:solidFill>
                <a:effectLst>
                  <a:outerShdw blurRad="38100" dist="38100" dir="2700000" algn="tl">
                    <a:srgbClr val="000000">
                      <a:alpha val="43137"/>
                    </a:srgbClr>
                  </a:outerShdw>
                </a:effectLst>
              </a:rPr>
              <a:t>18:15-17  </a:t>
            </a:r>
            <a:r>
              <a:rPr lang="en-US" sz="2800" dirty="0">
                <a:solidFill>
                  <a:srgbClr val="FFFFFF"/>
                </a:solidFill>
                <a:effectLst>
                  <a:outerShdw blurRad="38100" dist="38100" dir="2700000" algn="tl">
                    <a:srgbClr val="000000">
                      <a:alpha val="43137"/>
                    </a:srgbClr>
                  </a:outerShdw>
                </a:effectLst>
              </a:rPr>
              <a:t>I</a:t>
            </a:r>
            <a:r>
              <a:rPr lang="en-US" sz="2800" dirty="0" smtClean="0">
                <a:solidFill>
                  <a:srgbClr val="FFFFFF"/>
                </a:solidFill>
                <a:effectLst>
                  <a:outerShdw blurRad="38100" dist="38100" dir="2700000" algn="tl">
                    <a:srgbClr val="000000">
                      <a:alpha val="43137"/>
                    </a:srgbClr>
                  </a:outerShdw>
                </a:effectLst>
              </a:rPr>
              <a:t>f one sins against another privately</a:t>
            </a:r>
            <a:endParaRPr lang="en-US" sz="2800" b="1" i="1" dirty="0" smtClean="0">
              <a:solidFill>
                <a:srgbClr val="FFFF00"/>
              </a:solidFill>
              <a:effectLst>
                <a:outerShdw blurRad="38100" dist="38100" dir="2700000" algn="tl">
                  <a:srgbClr val="000000">
                    <a:alpha val="43137"/>
                  </a:srgbClr>
                </a:outerShdw>
              </a:effectLst>
            </a:endParaRPr>
          </a:p>
          <a:p>
            <a:pPr>
              <a:lnSpc>
                <a:spcPct val="93000"/>
              </a:lnSpc>
              <a:spcBef>
                <a:spcPts val="0"/>
              </a:spcBef>
              <a:spcAft>
                <a:spcPts val="600"/>
              </a:spcAft>
              <a:defRPr/>
            </a:pPr>
            <a:r>
              <a:rPr lang="en-US" dirty="0" smtClean="0">
                <a:solidFill>
                  <a:srgbClr val="FFFFFF"/>
                </a:solidFill>
                <a:effectLst>
                  <a:outerShdw blurRad="38100" dist="38100" dir="2700000" algn="tl">
                    <a:srgbClr val="000000">
                      <a:alpha val="43137"/>
                    </a:srgbClr>
                  </a:outerShdw>
                </a:effectLst>
              </a:rPr>
              <a:t>Evil &amp; error with public influence</a:t>
            </a:r>
          </a:p>
          <a:p>
            <a:pPr lvl="1">
              <a:lnSpc>
                <a:spcPct val="93000"/>
              </a:lnSpc>
              <a:spcBef>
                <a:spcPts val="0"/>
              </a:spcBef>
              <a:spcAft>
                <a:spcPts val="600"/>
              </a:spcAft>
              <a:buClr>
                <a:srgbClr val="66FFFF"/>
              </a:buClr>
              <a:buFont typeface="Wingdings" pitchFamily="2" charset="2"/>
              <a:buChar char="w"/>
              <a:defRPr/>
            </a:pPr>
            <a:r>
              <a:rPr lang="en-US" sz="2800" b="1" i="1" dirty="0" smtClean="0">
                <a:solidFill>
                  <a:srgbClr val="FFFF00"/>
                </a:solidFill>
                <a:effectLst>
                  <a:outerShdw blurRad="38100" dist="38100" dir="2700000" algn="tl">
                    <a:srgbClr val="000000">
                      <a:alpha val="43137"/>
                    </a:srgbClr>
                  </a:outerShdw>
                </a:effectLst>
              </a:rPr>
              <a:t>Proverbs </a:t>
            </a:r>
            <a:r>
              <a:rPr lang="en-US" sz="2800" b="1" i="1" dirty="0" smtClean="0">
                <a:solidFill>
                  <a:srgbClr val="FFFF00"/>
                </a:solidFill>
                <a:effectLst>
                  <a:outerShdw blurRad="38100" dist="38100" dir="2700000" algn="tl">
                    <a:srgbClr val="000000">
                      <a:alpha val="43137"/>
                    </a:srgbClr>
                  </a:outerShdw>
                </a:effectLst>
              </a:rPr>
              <a:t>28:13 </a:t>
            </a:r>
            <a:r>
              <a:rPr lang="en-US" sz="2800" dirty="0" smtClean="0">
                <a:solidFill>
                  <a:srgbClr val="FFFFFF"/>
                </a:solidFill>
                <a:effectLst>
                  <a:outerShdw blurRad="38100" dist="38100" dir="2700000" algn="tl">
                    <a:srgbClr val="000000">
                      <a:alpha val="43137"/>
                    </a:srgbClr>
                  </a:outerShdw>
                </a:effectLst>
              </a:rPr>
              <a:t>Covering sin hurts, need open confession</a:t>
            </a:r>
            <a:endParaRPr lang="en-US" sz="2800" b="1" i="1" dirty="0" smtClean="0">
              <a:solidFill>
                <a:srgbClr val="FFFF00"/>
              </a:solidFill>
              <a:effectLst>
                <a:outerShdw blurRad="38100" dist="38100" dir="2700000" algn="tl">
                  <a:srgbClr val="000000">
                    <a:alpha val="43137"/>
                  </a:srgbClr>
                </a:outerShdw>
              </a:effectLst>
            </a:endParaRPr>
          </a:p>
          <a:p>
            <a:pPr lvl="1">
              <a:lnSpc>
                <a:spcPct val="93000"/>
              </a:lnSpc>
              <a:spcBef>
                <a:spcPts val="0"/>
              </a:spcBef>
              <a:spcAft>
                <a:spcPts val="600"/>
              </a:spcAft>
              <a:buClr>
                <a:srgbClr val="66FFFF"/>
              </a:buClr>
              <a:buFont typeface="Wingdings" pitchFamily="2" charset="2"/>
              <a:buChar char="w"/>
              <a:defRPr/>
            </a:pPr>
            <a:r>
              <a:rPr lang="en-US" sz="2800" b="1" i="1" dirty="0" smtClean="0">
                <a:solidFill>
                  <a:srgbClr val="FFFF00"/>
                </a:solidFill>
                <a:effectLst>
                  <a:outerShdw blurRad="38100" dist="38100" dir="2700000" algn="tl">
                    <a:srgbClr val="000000">
                      <a:alpha val="43137"/>
                    </a:srgbClr>
                  </a:outerShdw>
                </a:effectLst>
              </a:rPr>
              <a:t>Jude </a:t>
            </a:r>
            <a:r>
              <a:rPr lang="en-US" sz="2800" b="1" i="1" dirty="0" smtClean="0">
                <a:solidFill>
                  <a:srgbClr val="FFFF00"/>
                </a:solidFill>
                <a:effectLst>
                  <a:outerShdw blurRad="38100" dist="38100" dir="2700000" algn="tl">
                    <a:srgbClr val="000000">
                      <a:alpha val="43137"/>
                    </a:srgbClr>
                  </a:outerShdw>
                </a:effectLst>
              </a:rPr>
              <a:t>3-4  </a:t>
            </a:r>
            <a:r>
              <a:rPr lang="en-US" sz="2800" dirty="0" smtClean="0">
                <a:solidFill>
                  <a:srgbClr val="FFFFFF"/>
                </a:solidFill>
                <a:effectLst>
                  <a:outerShdw blurRad="38100" dist="38100" dir="2700000" algn="tl">
                    <a:srgbClr val="000000">
                      <a:alpha val="43137"/>
                    </a:srgbClr>
                  </a:outerShdw>
                </a:effectLst>
              </a:rPr>
              <a:t>Open dealing with error had priority</a:t>
            </a:r>
            <a:endParaRPr lang="en-US" sz="2800" b="1" i="1" dirty="0" smtClean="0">
              <a:solidFill>
                <a:srgbClr val="FFFF00"/>
              </a:solidFill>
              <a:effectLst>
                <a:outerShdw blurRad="38100" dist="38100" dir="2700000" algn="tl">
                  <a:srgbClr val="000000">
                    <a:alpha val="43137"/>
                  </a:srgbClr>
                </a:outerShdw>
              </a:effectLst>
            </a:endParaRPr>
          </a:p>
          <a:p>
            <a:pPr lvl="1">
              <a:lnSpc>
                <a:spcPct val="93000"/>
              </a:lnSpc>
              <a:spcBef>
                <a:spcPts val="0"/>
              </a:spcBef>
              <a:spcAft>
                <a:spcPts val="600"/>
              </a:spcAft>
              <a:buClr>
                <a:srgbClr val="66FFFF"/>
              </a:buClr>
              <a:buFont typeface="Wingdings" pitchFamily="2" charset="2"/>
              <a:buChar char="w"/>
              <a:defRPr/>
            </a:pPr>
            <a:r>
              <a:rPr lang="en-US" sz="2800" b="1" i="1" dirty="0" smtClean="0">
                <a:solidFill>
                  <a:srgbClr val="FFFF00"/>
                </a:solidFill>
                <a:effectLst>
                  <a:outerShdw blurRad="38100" dist="38100" dir="2700000" algn="tl">
                    <a:srgbClr val="000000">
                      <a:alpha val="43137"/>
                    </a:srgbClr>
                  </a:outerShdw>
                </a:effectLst>
              </a:rPr>
              <a:t>Galatians </a:t>
            </a:r>
            <a:r>
              <a:rPr lang="en-US" sz="2800" b="1" i="1" dirty="0" smtClean="0">
                <a:solidFill>
                  <a:srgbClr val="FFFF00"/>
                </a:solidFill>
                <a:effectLst>
                  <a:outerShdw blurRad="38100" dist="38100" dir="2700000" algn="tl">
                    <a:srgbClr val="000000">
                      <a:alpha val="43137"/>
                    </a:srgbClr>
                  </a:outerShdw>
                </a:effectLst>
              </a:rPr>
              <a:t>2:11-14  </a:t>
            </a:r>
            <a:r>
              <a:rPr lang="en-US" sz="2800" dirty="0" smtClean="0">
                <a:solidFill>
                  <a:srgbClr val="FFFFFF"/>
                </a:solidFill>
                <a:effectLst>
                  <a:outerShdw blurRad="38100" dist="38100" dir="2700000" algn="tl">
                    <a:srgbClr val="000000">
                      <a:alpha val="43137"/>
                    </a:srgbClr>
                  </a:outerShdw>
                </a:effectLst>
              </a:rPr>
              <a:t>“Not straightforward” </a:t>
            </a:r>
            <a:r>
              <a:rPr lang="en-US" sz="2800" dirty="0" smtClean="0">
                <a:solidFill>
                  <a:srgbClr val="FFFFFF"/>
                </a:solidFill>
                <a:effectLst>
                  <a:outerShdw blurRad="38100" dist="38100" dir="2700000" algn="tl">
                    <a:srgbClr val="000000">
                      <a:alpha val="43137"/>
                    </a:srgbClr>
                  </a:outerShdw>
                </a:effectLst>
                <a:sym typeface="Wingdings" panose="05000000000000000000" pitchFamily="2" charset="2"/>
              </a:rPr>
              <a:t> Confronted</a:t>
            </a:r>
            <a:endParaRPr lang="en-US" sz="2800" b="1" i="1" dirty="0" smtClean="0">
              <a:solidFill>
                <a:srgbClr val="FFFF00"/>
              </a:solidFill>
              <a:effectLst>
                <a:outerShdw blurRad="38100" dist="38100" dir="2700000" algn="tl">
                  <a:srgbClr val="000000">
                    <a:alpha val="43137"/>
                  </a:srgbClr>
                </a:outerShdw>
              </a:effectLst>
            </a:endParaRPr>
          </a:p>
          <a:p>
            <a:pPr lvl="1">
              <a:lnSpc>
                <a:spcPct val="93000"/>
              </a:lnSpc>
              <a:spcBef>
                <a:spcPts val="0"/>
              </a:spcBef>
              <a:spcAft>
                <a:spcPts val="600"/>
              </a:spcAft>
              <a:buClr>
                <a:srgbClr val="66FFFF"/>
              </a:buClr>
              <a:buFont typeface="Wingdings" pitchFamily="2" charset="2"/>
              <a:buChar char="w"/>
              <a:defRPr/>
            </a:pPr>
            <a:r>
              <a:rPr lang="en-US" sz="2800" b="1" i="1" dirty="0" smtClean="0">
                <a:solidFill>
                  <a:srgbClr val="FFFF00"/>
                </a:solidFill>
                <a:effectLst>
                  <a:outerShdw blurRad="38100" dist="38100" dir="2700000" algn="tl">
                    <a:srgbClr val="000000">
                      <a:alpha val="43137"/>
                    </a:srgbClr>
                  </a:outerShdw>
                </a:effectLst>
              </a:rPr>
              <a:t>Ephesians </a:t>
            </a:r>
            <a:r>
              <a:rPr lang="en-US" sz="2800" b="1" i="1" dirty="0" smtClean="0">
                <a:solidFill>
                  <a:srgbClr val="FFFF00"/>
                </a:solidFill>
                <a:effectLst>
                  <a:outerShdw blurRad="38100" dist="38100" dir="2700000" algn="tl">
                    <a:srgbClr val="000000">
                      <a:alpha val="43137"/>
                    </a:srgbClr>
                  </a:outerShdw>
                </a:effectLst>
              </a:rPr>
              <a:t>5:11-13  </a:t>
            </a:r>
            <a:r>
              <a:rPr lang="en-US" sz="2800" dirty="0" smtClean="0">
                <a:solidFill>
                  <a:srgbClr val="FFFFFF"/>
                </a:solidFill>
                <a:effectLst>
                  <a:outerShdw blurRad="38100" dist="38100" dir="2700000" algn="tl">
                    <a:srgbClr val="000000">
                      <a:alpha val="43137"/>
                    </a:srgbClr>
                  </a:outerShdw>
                </a:effectLst>
              </a:rPr>
              <a:t>Exposing of sin seeks correction</a:t>
            </a:r>
            <a:endParaRPr lang="en-US" sz="2800" b="1" i="1" dirty="0" smtClean="0">
              <a:solidFill>
                <a:srgbClr val="FFFF00"/>
              </a:solidFill>
              <a:effectLst>
                <a:outerShdw blurRad="38100" dist="38100" dir="2700000" algn="tl">
                  <a:srgbClr val="000000">
                    <a:alpha val="43137"/>
                  </a:srgbClr>
                </a:outerShdw>
              </a:effectLst>
            </a:endParaRPr>
          </a:p>
          <a:p>
            <a:pPr lvl="1">
              <a:lnSpc>
                <a:spcPct val="93000"/>
              </a:lnSpc>
              <a:spcBef>
                <a:spcPts val="0"/>
              </a:spcBef>
              <a:spcAft>
                <a:spcPts val="600"/>
              </a:spcAft>
              <a:buClr>
                <a:srgbClr val="66FFFF"/>
              </a:buClr>
              <a:buFont typeface="Wingdings" pitchFamily="2" charset="2"/>
              <a:buChar char="w"/>
              <a:defRPr/>
            </a:pPr>
            <a:r>
              <a:rPr lang="en-US" sz="2800" b="1" i="1" dirty="0" smtClean="0">
                <a:solidFill>
                  <a:srgbClr val="FFFF00"/>
                </a:solidFill>
                <a:effectLst>
                  <a:outerShdw blurRad="38100" dist="38100" dir="2700000" algn="tl">
                    <a:srgbClr val="000000">
                      <a:alpha val="43137"/>
                    </a:srgbClr>
                  </a:outerShdw>
                </a:effectLst>
              </a:rPr>
              <a:t>1 Timothy </a:t>
            </a:r>
            <a:r>
              <a:rPr lang="en-US" sz="2800" b="1" i="1" dirty="0" smtClean="0">
                <a:solidFill>
                  <a:srgbClr val="FFFF00"/>
                </a:solidFill>
                <a:effectLst>
                  <a:outerShdw blurRad="38100" dist="38100" dir="2700000" algn="tl">
                    <a:srgbClr val="000000">
                      <a:alpha val="43137"/>
                    </a:srgbClr>
                  </a:outerShdw>
                </a:effectLst>
              </a:rPr>
              <a:t>5:19-20  </a:t>
            </a:r>
            <a:r>
              <a:rPr lang="en-US" sz="2800" dirty="0" smtClean="0">
                <a:solidFill>
                  <a:srgbClr val="FFFFFF"/>
                </a:solidFill>
                <a:effectLst>
                  <a:outerShdw blurRad="38100" dist="38100" dir="2700000" algn="tl">
                    <a:srgbClr val="000000">
                      <a:alpha val="43137"/>
                    </a:srgbClr>
                  </a:outerShdw>
                </a:effectLst>
              </a:rPr>
              <a:t>Mandated in dealing with elder’s sin</a:t>
            </a:r>
            <a:endParaRPr lang="en-US" sz="2800" b="1" i="1" dirty="0" smtClean="0">
              <a:solidFill>
                <a:srgbClr val="FFFF00"/>
              </a:solidFill>
              <a:effectLst>
                <a:outerShdw blurRad="38100" dist="38100" dir="2700000" algn="tl">
                  <a:srgbClr val="000000">
                    <a:alpha val="43137"/>
                  </a:srgbClr>
                </a:outerShdw>
              </a:effectLst>
            </a:endParaRPr>
          </a:p>
          <a:p>
            <a:pPr>
              <a:lnSpc>
                <a:spcPct val="93000"/>
              </a:lnSpc>
              <a:spcBef>
                <a:spcPts val="0"/>
              </a:spcBef>
              <a:spcAft>
                <a:spcPts val="600"/>
              </a:spcAft>
              <a:defRPr/>
            </a:pPr>
            <a:r>
              <a:rPr lang="en-US" dirty="0" smtClean="0">
                <a:solidFill>
                  <a:srgbClr val="FFFFFF"/>
                </a:solidFill>
                <a:effectLst>
                  <a:outerShdw blurRad="38100" dist="38100" dir="2700000" algn="tl">
                    <a:srgbClr val="000000">
                      <a:alpha val="43137"/>
                    </a:srgbClr>
                  </a:outerShdw>
                </a:effectLst>
              </a:rPr>
              <a:t>If desire is to please God, we seek correction</a:t>
            </a:r>
          </a:p>
          <a:p>
            <a:pPr>
              <a:lnSpc>
                <a:spcPct val="93000"/>
              </a:lnSpc>
              <a:spcBef>
                <a:spcPts val="0"/>
              </a:spcBef>
              <a:spcAft>
                <a:spcPts val="600"/>
              </a:spcAft>
              <a:defRPr/>
            </a:pPr>
            <a:r>
              <a:rPr lang="en-US" dirty="0" smtClean="0">
                <a:solidFill>
                  <a:srgbClr val="FFFFFF"/>
                </a:solidFill>
                <a:effectLst>
                  <a:outerShdw blurRad="38100" dist="38100" dir="2700000" algn="tl">
                    <a:srgbClr val="000000">
                      <a:alpha val="43137"/>
                    </a:srgbClr>
                  </a:outerShdw>
                </a:effectLst>
              </a:rPr>
              <a:t>If priority is pride, correction is hated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21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9219">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9219">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9219">
                                            <p:txEl>
                                              <p:pRg st="1" end="1"/>
                                            </p:txEl>
                                          </p:spTgt>
                                        </p:tgtEl>
                                        <p:attrNameLst>
                                          <p:attrName>style.visibility</p:attrName>
                                        </p:attrNameLst>
                                      </p:cBhvr>
                                      <p:to>
                                        <p:strVal val="visible"/>
                                      </p:to>
                                    </p:set>
                                    <p:anim calcmode="lin" valueType="num">
                                      <p:cBhvr>
                                        <p:cTn id="15" dur="5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9219">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9219">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9219">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9219">
                                            <p:txEl>
                                              <p:pRg st="2" end="2"/>
                                            </p:txEl>
                                          </p:spTgt>
                                        </p:tgtEl>
                                        <p:attrNameLst>
                                          <p:attrName>style.visibility</p:attrName>
                                        </p:attrNameLst>
                                      </p:cBhvr>
                                      <p:to>
                                        <p:strVal val="visible"/>
                                      </p:to>
                                    </p:set>
                                    <p:anim calcmode="lin" valueType="num">
                                      <p:cBhvr>
                                        <p:cTn id="23"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9219">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9219">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9219">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p:cTn id="31" dur="5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9219">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9219">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9219">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9219">
                                            <p:txEl>
                                              <p:pRg st="4" end="4"/>
                                            </p:txEl>
                                          </p:spTgt>
                                        </p:tgtEl>
                                        <p:attrNameLst>
                                          <p:attrName>style.visibility</p:attrName>
                                        </p:attrNameLst>
                                      </p:cBhvr>
                                      <p:to>
                                        <p:strVal val="visible"/>
                                      </p:to>
                                    </p:set>
                                    <p:anim calcmode="lin" valueType="num">
                                      <p:cBhvr>
                                        <p:cTn id="39" dur="5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9219">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9219">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9219">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9219">
                                            <p:txEl>
                                              <p:pRg st="5" end="5"/>
                                            </p:txEl>
                                          </p:spTgt>
                                        </p:tgtEl>
                                        <p:attrNameLst>
                                          <p:attrName>style.visibility</p:attrName>
                                        </p:attrNameLst>
                                      </p:cBhvr>
                                      <p:to>
                                        <p:strVal val="visible"/>
                                      </p:to>
                                    </p:set>
                                    <p:anim calcmode="lin" valueType="num">
                                      <p:cBhvr>
                                        <p:cTn id="47" dur="500" fill="hold"/>
                                        <p:tgtEl>
                                          <p:spTgt spid="9219">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9219">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9219">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9219">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9219">
                                            <p:txEl>
                                              <p:pRg st="6" end="6"/>
                                            </p:txEl>
                                          </p:spTgt>
                                        </p:tgtEl>
                                        <p:attrNameLst>
                                          <p:attrName>style.visibility</p:attrName>
                                        </p:attrNameLst>
                                      </p:cBhvr>
                                      <p:to>
                                        <p:strVal val="visible"/>
                                      </p:to>
                                    </p:set>
                                    <p:anim calcmode="lin" valueType="num">
                                      <p:cBhvr>
                                        <p:cTn id="55" dur="500" fill="hold"/>
                                        <p:tgtEl>
                                          <p:spTgt spid="9219">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9219">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9219">
                                            <p:txEl>
                                              <p:pRg st="6" end="6"/>
                                            </p:txEl>
                                          </p:spTgt>
                                        </p:tgtEl>
                                        <p:attrNameLst>
                                          <p:attrName>ppt_x</p:attrName>
                                        </p:attrNameLst>
                                      </p:cBhvr>
                                      <p:tavLst>
                                        <p:tav tm="0">
                                          <p:val>
                                            <p:fltVal val="0.5"/>
                                          </p:val>
                                        </p:tav>
                                        <p:tav tm="100000">
                                          <p:val>
                                            <p:strVal val="#ppt_x"/>
                                          </p:val>
                                        </p:tav>
                                      </p:tavLst>
                                    </p:anim>
                                    <p:anim calcmode="lin" valueType="num">
                                      <p:cBhvr>
                                        <p:cTn id="58" dur="500" fill="hold"/>
                                        <p:tgtEl>
                                          <p:spTgt spid="9219">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3" presetClass="entr" presetSubtype="528" fill="hold" grpId="0" nodeType="clickEffect">
                                  <p:stCondLst>
                                    <p:cond delay="0"/>
                                  </p:stCondLst>
                                  <p:childTnLst>
                                    <p:set>
                                      <p:cBhvr>
                                        <p:cTn id="62" dur="1" fill="hold">
                                          <p:stCondLst>
                                            <p:cond delay="0"/>
                                          </p:stCondLst>
                                        </p:cTn>
                                        <p:tgtEl>
                                          <p:spTgt spid="9219">
                                            <p:txEl>
                                              <p:pRg st="7" end="7"/>
                                            </p:txEl>
                                          </p:spTgt>
                                        </p:tgtEl>
                                        <p:attrNameLst>
                                          <p:attrName>style.visibility</p:attrName>
                                        </p:attrNameLst>
                                      </p:cBhvr>
                                      <p:to>
                                        <p:strVal val="visible"/>
                                      </p:to>
                                    </p:set>
                                    <p:anim calcmode="lin" valueType="num">
                                      <p:cBhvr>
                                        <p:cTn id="63" dur="500" fill="hold"/>
                                        <p:tgtEl>
                                          <p:spTgt spid="9219">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9219">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9219">
                                            <p:txEl>
                                              <p:pRg st="7" end="7"/>
                                            </p:txEl>
                                          </p:spTgt>
                                        </p:tgtEl>
                                        <p:attrNameLst>
                                          <p:attrName>ppt_x</p:attrName>
                                        </p:attrNameLst>
                                      </p:cBhvr>
                                      <p:tavLst>
                                        <p:tav tm="0">
                                          <p:val>
                                            <p:fltVal val="0.5"/>
                                          </p:val>
                                        </p:tav>
                                        <p:tav tm="100000">
                                          <p:val>
                                            <p:strVal val="#ppt_x"/>
                                          </p:val>
                                        </p:tav>
                                      </p:tavLst>
                                    </p:anim>
                                    <p:anim calcmode="lin" valueType="num">
                                      <p:cBhvr>
                                        <p:cTn id="66" dur="500" fill="hold"/>
                                        <p:tgtEl>
                                          <p:spTgt spid="9219">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3" presetClass="entr" presetSubtype="528" fill="hold" grpId="0" nodeType="clickEffect">
                                  <p:stCondLst>
                                    <p:cond delay="0"/>
                                  </p:stCondLst>
                                  <p:childTnLst>
                                    <p:set>
                                      <p:cBhvr>
                                        <p:cTn id="70" dur="1" fill="hold">
                                          <p:stCondLst>
                                            <p:cond delay="0"/>
                                          </p:stCondLst>
                                        </p:cTn>
                                        <p:tgtEl>
                                          <p:spTgt spid="9219">
                                            <p:txEl>
                                              <p:pRg st="8" end="8"/>
                                            </p:txEl>
                                          </p:spTgt>
                                        </p:tgtEl>
                                        <p:attrNameLst>
                                          <p:attrName>style.visibility</p:attrName>
                                        </p:attrNameLst>
                                      </p:cBhvr>
                                      <p:to>
                                        <p:strVal val="visible"/>
                                      </p:to>
                                    </p:set>
                                    <p:anim calcmode="lin" valueType="num">
                                      <p:cBhvr>
                                        <p:cTn id="71" dur="500" fill="hold"/>
                                        <p:tgtEl>
                                          <p:spTgt spid="9219">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9219">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9219">
                                            <p:txEl>
                                              <p:pRg st="8" end="8"/>
                                            </p:txEl>
                                          </p:spTgt>
                                        </p:tgtEl>
                                        <p:attrNameLst>
                                          <p:attrName>ppt_x</p:attrName>
                                        </p:attrNameLst>
                                      </p:cBhvr>
                                      <p:tavLst>
                                        <p:tav tm="0">
                                          <p:val>
                                            <p:fltVal val="0.5"/>
                                          </p:val>
                                        </p:tav>
                                        <p:tav tm="100000">
                                          <p:val>
                                            <p:strVal val="#ppt_x"/>
                                          </p:val>
                                        </p:tav>
                                      </p:tavLst>
                                    </p:anim>
                                    <p:anim calcmode="lin" valueType="num">
                                      <p:cBhvr>
                                        <p:cTn id="74" dur="500" fill="hold"/>
                                        <p:tgtEl>
                                          <p:spTgt spid="9219">
                                            <p:txEl>
                                              <p:pRg st="8" end="8"/>
                                            </p:txEl>
                                          </p:spTgt>
                                        </p:tgtEl>
                                        <p:attrNameLst>
                                          <p:attrName>ppt_y</p:attrName>
                                        </p:attrNameLst>
                                      </p:cBhvr>
                                      <p:tavLst>
                                        <p:tav tm="0">
                                          <p:val>
                                            <p:fltVal val="0.5"/>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3" presetClass="entr" presetSubtype="528" fill="hold" grpId="0" nodeType="clickEffect">
                                  <p:stCondLst>
                                    <p:cond delay="0"/>
                                  </p:stCondLst>
                                  <p:childTnLst>
                                    <p:set>
                                      <p:cBhvr>
                                        <p:cTn id="78" dur="1" fill="hold">
                                          <p:stCondLst>
                                            <p:cond delay="0"/>
                                          </p:stCondLst>
                                        </p:cTn>
                                        <p:tgtEl>
                                          <p:spTgt spid="9219">
                                            <p:txEl>
                                              <p:pRg st="9" end="9"/>
                                            </p:txEl>
                                          </p:spTgt>
                                        </p:tgtEl>
                                        <p:attrNameLst>
                                          <p:attrName>style.visibility</p:attrName>
                                        </p:attrNameLst>
                                      </p:cBhvr>
                                      <p:to>
                                        <p:strVal val="visible"/>
                                      </p:to>
                                    </p:set>
                                    <p:anim calcmode="lin" valueType="num">
                                      <p:cBhvr>
                                        <p:cTn id="79" dur="500" fill="hold"/>
                                        <p:tgtEl>
                                          <p:spTgt spid="9219">
                                            <p:txEl>
                                              <p:pRg st="9" end="9"/>
                                            </p:txEl>
                                          </p:spTgt>
                                        </p:tgtEl>
                                        <p:attrNameLst>
                                          <p:attrName>ppt_w</p:attrName>
                                        </p:attrNameLst>
                                      </p:cBhvr>
                                      <p:tavLst>
                                        <p:tav tm="0">
                                          <p:val>
                                            <p:fltVal val="0"/>
                                          </p:val>
                                        </p:tav>
                                        <p:tav tm="100000">
                                          <p:val>
                                            <p:strVal val="#ppt_w"/>
                                          </p:val>
                                        </p:tav>
                                      </p:tavLst>
                                    </p:anim>
                                    <p:anim calcmode="lin" valueType="num">
                                      <p:cBhvr>
                                        <p:cTn id="80" dur="500" fill="hold"/>
                                        <p:tgtEl>
                                          <p:spTgt spid="9219">
                                            <p:txEl>
                                              <p:pRg st="9" end="9"/>
                                            </p:txEl>
                                          </p:spTgt>
                                        </p:tgtEl>
                                        <p:attrNameLst>
                                          <p:attrName>ppt_h</p:attrName>
                                        </p:attrNameLst>
                                      </p:cBhvr>
                                      <p:tavLst>
                                        <p:tav tm="0">
                                          <p:val>
                                            <p:fltVal val="0"/>
                                          </p:val>
                                        </p:tav>
                                        <p:tav tm="100000">
                                          <p:val>
                                            <p:strVal val="#ppt_h"/>
                                          </p:val>
                                        </p:tav>
                                      </p:tavLst>
                                    </p:anim>
                                    <p:anim calcmode="lin" valueType="num">
                                      <p:cBhvr>
                                        <p:cTn id="81" dur="500" fill="hold"/>
                                        <p:tgtEl>
                                          <p:spTgt spid="9219">
                                            <p:txEl>
                                              <p:pRg st="9" end="9"/>
                                            </p:txEl>
                                          </p:spTgt>
                                        </p:tgtEl>
                                        <p:attrNameLst>
                                          <p:attrName>ppt_x</p:attrName>
                                        </p:attrNameLst>
                                      </p:cBhvr>
                                      <p:tavLst>
                                        <p:tav tm="0">
                                          <p:val>
                                            <p:fltVal val="0.5"/>
                                          </p:val>
                                        </p:tav>
                                        <p:tav tm="100000">
                                          <p:val>
                                            <p:strVal val="#ppt_x"/>
                                          </p:val>
                                        </p:tav>
                                      </p:tavLst>
                                    </p:anim>
                                    <p:anim calcmode="lin" valueType="num">
                                      <p:cBhvr>
                                        <p:cTn id="82" dur="500" fill="hold"/>
                                        <p:tgtEl>
                                          <p:spTgt spid="9219">
                                            <p:txEl>
                                              <p:pRg st="9" end="9"/>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3" autoUpdateAnimBg="0"/>
    </p:bldLst>
  </p:timing>
</p:sld>
</file>

<file path=ppt/theme/theme1.xml><?xml version="1.0" encoding="utf-8"?>
<a:theme xmlns:a="http://schemas.openxmlformats.org/drawingml/2006/main" name="SPARKLE">
  <a:themeElements>
    <a:clrScheme name="SPARKLE 1">
      <a:dk1>
        <a:srgbClr val="000000"/>
      </a:dk1>
      <a:lt1>
        <a:srgbClr val="DDDDDD"/>
      </a:lt1>
      <a:dk2>
        <a:srgbClr val="0000FF"/>
      </a:dk2>
      <a:lt2>
        <a:srgbClr val="00CCCC"/>
      </a:lt2>
      <a:accent1>
        <a:srgbClr val="B2B2B2"/>
      </a:accent1>
      <a:accent2>
        <a:srgbClr val="FF9933"/>
      </a:accent2>
      <a:accent3>
        <a:srgbClr val="AAAAFF"/>
      </a:accent3>
      <a:accent4>
        <a:srgbClr val="BDBDBD"/>
      </a:accent4>
      <a:accent5>
        <a:srgbClr val="D5D5D5"/>
      </a:accent5>
      <a:accent6>
        <a:srgbClr val="E78A2D"/>
      </a:accent6>
      <a:hlink>
        <a:srgbClr val="CC00CC"/>
      </a:hlink>
      <a:folHlink>
        <a:srgbClr val="9999FF"/>
      </a:folHlink>
    </a:clrScheme>
    <a:fontScheme name="SPARK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PARKLE 1">
        <a:dk1>
          <a:srgbClr val="000000"/>
        </a:dk1>
        <a:lt1>
          <a:srgbClr val="DDDDDD"/>
        </a:lt1>
        <a:dk2>
          <a:srgbClr val="0000FF"/>
        </a:dk2>
        <a:lt2>
          <a:srgbClr val="00CCCC"/>
        </a:lt2>
        <a:accent1>
          <a:srgbClr val="B2B2B2"/>
        </a:accent1>
        <a:accent2>
          <a:srgbClr val="FF9933"/>
        </a:accent2>
        <a:accent3>
          <a:srgbClr val="AAAAFF"/>
        </a:accent3>
        <a:accent4>
          <a:srgbClr val="BDBDBD"/>
        </a:accent4>
        <a:accent5>
          <a:srgbClr val="D5D5D5"/>
        </a:accent5>
        <a:accent6>
          <a:srgbClr val="E78A2D"/>
        </a:accent6>
        <a:hlink>
          <a:srgbClr val="CC00CC"/>
        </a:hlink>
        <a:folHlink>
          <a:srgbClr val="9999FF"/>
        </a:folHlink>
      </a:clrScheme>
      <a:clrMap bg1="dk2" tx1="lt1" bg2="dk1" tx2="lt2" accent1="accent1" accent2="accent2" accent3="accent3" accent4="accent4" accent5="accent5" accent6="accent6" hlink="hlink" folHlink="folHlink"/>
    </a:extraClrScheme>
    <a:extraClrScheme>
      <a:clrScheme name="SPARKLE 2">
        <a:dk1>
          <a:srgbClr val="000000"/>
        </a:dk1>
        <a:lt1>
          <a:srgbClr val="CCCCFF"/>
        </a:lt1>
        <a:dk2>
          <a:srgbClr val="003399"/>
        </a:dk2>
        <a:lt2>
          <a:srgbClr val="76E0E6"/>
        </a:lt2>
        <a:accent1>
          <a:srgbClr val="66CCFF"/>
        </a:accent1>
        <a:accent2>
          <a:srgbClr val="6666FF"/>
        </a:accent2>
        <a:accent3>
          <a:srgbClr val="E2E2FF"/>
        </a:accent3>
        <a:accent4>
          <a:srgbClr val="000000"/>
        </a:accent4>
        <a:accent5>
          <a:srgbClr val="B8E2FF"/>
        </a:accent5>
        <a:accent6>
          <a:srgbClr val="5C5CE7"/>
        </a:accent6>
        <a:hlink>
          <a:srgbClr val="00CCCC"/>
        </a:hlink>
        <a:folHlink>
          <a:srgbClr val="9999FF"/>
        </a:folHlink>
      </a:clrScheme>
      <a:clrMap bg1="lt1" tx1="dk1" bg2="lt2" tx2="dk2" accent1="accent1" accent2="accent2" accent3="accent3" accent4="accent4" accent5="accent5" accent6="accent6" hlink="hlink" folHlink="folHlink"/>
    </a:extraClrScheme>
    <a:extraClrScheme>
      <a:clrScheme name="SPARKLE 3">
        <a:dk1>
          <a:srgbClr val="000000"/>
        </a:dk1>
        <a:lt1>
          <a:srgbClr val="FFFFFF"/>
        </a:lt1>
        <a:dk2>
          <a:srgbClr val="000000"/>
        </a:dk2>
        <a:lt2>
          <a:srgbClr val="DDDDDD"/>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SPARKLE</Template>
  <TotalTime>1949</TotalTime>
  <Words>288</Words>
  <Application>Microsoft Office PowerPoint</Application>
  <PresentationFormat>On-screen Show (4:3)</PresentationFormat>
  <Paragraphs>39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Times New Roman</vt:lpstr>
      <vt:lpstr>Arial</vt:lpstr>
      <vt:lpstr>Calibri</vt:lpstr>
      <vt:lpstr>Monotype Sorts</vt:lpstr>
      <vt:lpstr>Wingdings</vt:lpstr>
      <vt:lpstr>SPARKLE</vt:lpstr>
      <vt:lpstr>Tactics of Truth vs. Error</vt:lpstr>
      <vt:lpstr>Jude 3 - 4</vt:lpstr>
      <vt:lpstr>Truth Is Taught Openly</vt:lpstr>
      <vt:lpstr>Error &amp; Evil Seek to Be Hidden</vt:lpstr>
      <vt:lpstr>Evil Must Be Corrected Openly</vt:lpstr>
    </vt:vector>
  </TitlesOfParts>
  <Company>User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User</dc:creator>
  <cp:lastModifiedBy>Harry</cp:lastModifiedBy>
  <cp:revision>26</cp:revision>
  <dcterms:created xsi:type="dcterms:W3CDTF">2002-06-23T18:51:39Z</dcterms:created>
  <dcterms:modified xsi:type="dcterms:W3CDTF">2015-11-01T13:50:14Z</dcterms:modified>
</cp:coreProperties>
</file>