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362412"/>
    <a:srgbClr val="4B3219"/>
    <a:srgbClr val="6B47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0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2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6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6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5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7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6B4723"/>
            </a:gs>
            <a:gs pos="50000">
              <a:srgbClr val="362412"/>
            </a:gs>
            <a:gs pos="9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643F147-5C25-429A-B4D8-9C1B061F81E9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C3A9CE6-9FA4-4604-AD88-54125A9D1E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45745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9200" b="1" dirty="0" smtClean="0">
                <a:solidFill>
                  <a:srgbClr val="FFFF00"/>
                </a:solidFill>
              </a:rPr>
              <a:t>T</a:t>
            </a:r>
            <a:r>
              <a:rPr lang="en-US" sz="9200" b="1" cap="small" dirty="0" smtClean="0">
                <a:solidFill>
                  <a:srgbClr val="FFFF00"/>
                </a:solidFill>
              </a:rPr>
              <a:t>emptation</a:t>
            </a:r>
            <a:r>
              <a:rPr lang="en-US" sz="9200" b="1" dirty="0" smtClean="0">
                <a:solidFill>
                  <a:srgbClr val="FFFF00"/>
                </a:solidFill>
              </a:rPr>
              <a:t>:</a:t>
            </a:r>
            <a:r>
              <a:rPr lang="en-US" sz="8800" b="1" dirty="0" smtClean="0">
                <a:solidFill>
                  <a:srgbClr val="FFFF00"/>
                </a:solidFill>
              </a:rPr>
              <a:t/>
            </a:r>
            <a:br>
              <a:rPr lang="en-US" sz="8800" b="1" dirty="0" smtClean="0">
                <a:solidFill>
                  <a:srgbClr val="FFFF00"/>
                </a:solidFill>
              </a:rPr>
            </a:br>
            <a:r>
              <a:rPr lang="en-US" sz="8600" b="1" dirty="0" smtClean="0">
                <a:solidFill>
                  <a:srgbClr val="FFFF00"/>
                </a:solidFill>
              </a:rPr>
              <a:t>Its Intended Effect</a:t>
            </a:r>
            <a:endParaRPr lang="en-US" sz="8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FFFF"/>
                </a:solidFill>
              </a:rPr>
              <a:t>James 1:12-18</a:t>
            </a:r>
            <a:endParaRPr lang="en-US" sz="5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James 1:12-18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838200"/>
            <a:ext cx="8991600" cy="594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 </a:t>
            </a:r>
            <a:r>
              <a:rPr lang="en-US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man who endures temptation; for when he has been approved, he will receive the crown of life which the Lord has promised to those who love Him.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no one say when he is tempted, “I am tempted by God”; for God cannot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tempted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evil,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Himself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tempt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anyone.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each one is tempted when he is drawn away by his own desires and enticed.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when desire has conceived, it gives birth to sin; and sin, when it is full-grown, brings forth death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be deceived,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beloved brethren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good gift and every perfect gift is from above, and comes down from the Father of lights, with whom there is no variation or shadow of turning.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His own will He brought us forth by the word of truth, that we might be a kind of </a:t>
            </a:r>
            <a:r>
              <a:rPr lang="en-US" sz="28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firstfruits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His creatures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Meaning of Temptation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In noun form, same Greek word (</a:t>
            </a:r>
            <a:r>
              <a:rPr lang="en-US" dirty="0" err="1" smtClean="0">
                <a:solidFill>
                  <a:srgbClr val="66FFFF"/>
                </a:solidFill>
                <a:latin typeface="Mounce" panose="00000400000000000000" pitchFamily="2" charset="0"/>
              </a:rPr>
              <a:t>peirasmoV</a:t>
            </a:r>
            <a:r>
              <a:rPr lang="en-US" dirty="0" smtClean="0">
                <a:solidFill>
                  <a:srgbClr val="FFFFFF"/>
                </a:solidFill>
              </a:rPr>
              <a:t>)  is used in different ways: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>
                <a:solidFill>
                  <a:srgbClr val="FFC000"/>
                </a:solidFill>
              </a:rPr>
              <a:t>T</a:t>
            </a:r>
            <a:r>
              <a:rPr lang="en-US" sz="2900" dirty="0" smtClean="0">
                <a:solidFill>
                  <a:srgbClr val="FFC000"/>
                </a:solidFill>
              </a:rPr>
              <a:t>est or trial in sense of event causing examination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b="1" dirty="0" smtClean="0">
                <a:solidFill>
                  <a:srgbClr val="FFC000"/>
                </a:solidFill>
              </a:rPr>
              <a:t>Enticement to sin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 smtClean="0">
                <a:solidFill>
                  <a:srgbClr val="FFC000"/>
                </a:solidFill>
              </a:rPr>
              <a:t>Testing of God done by man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In verb form of word (</a:t>
            </a:r>
            <a:r>
              <a:rPr lang="en-US" dirty="0" err="1" smtClean="0">
                <a:solidFill>
                  <a:srgbClr val="66FFFF"/>
                </a:solidFill>
                <a:latin typeface="Mounce" panose="00000400000000000000" pitchFamily="2" charset="0"/>
              </a:rPr>
              <a:t>peirazw</a:t>
            </a:r>
            <a:r>
              <a:rPr lang="en-US" dirty="0" smtClean="0">
                <a:solidFill>
                  <a:srgbClr val="FFFFFF"/>
                </a:solidFill>
              </a:rPr>
              <a:t>), it is used in same ways both actively and passively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We will be focused on the use of the word that regards enticement &amp; enticing to sin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altLang="en-US" dirty="0">
                <a:solidFill>
                  <a:srgbClr val="FFFFFF"/>
                </a:solidFill>
              </a:rPr>
              <a:t>Things to remember about temptation…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altLang="en-US" sz="2900" dirty="0">
                <a:solidFill>
                  <a:srgbClr val="66FFFF"/>
                </a:solidFill>
              </a:rPr>
              <a:t>Temptation in not sin in itself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Clr>
                <a:srgbClr val="FFC000"/>
              </a:buClr>
            </a:pPr>
            <a:r>
              <a:rPr lang="en-US" altLang="en-US" sz="2700" dirty="0">
                <a:solidFill>
                  <a:srgbClr val="FFFFFF"/>
                </a:solidFill>
              </a:rPr>
              <a:t>Jesus was tempted, but without sin (</a:t>
            </a:r>
            <a:r>
              <a:rPr lang="en-US" altLang="en-US" sz="2700" b="1" i="1" dirty="0">
                <a:solidFill>
                  <a:srgbClr val="FFFF00"/>
                </a:solidFill>
              </a:rPr>
              <a:t>Heb. 4:15</a:t>
            </a:r>
            <a:r>
              <a:rPr lang="en-US" altLang="en-US" sz="2700" dirty="0">
                <a:solidFill>
                  <a:srgbClr val="FFFFFF"/>
                </a:solidFill>
              </a:rPr>
              <a:t>)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Clr>
                <a:srgbClr val="FFC000"/>
              </a:buClr>
            </a:pPr>
            <a:r>
              <a:rPr lang="en-US" altLang="en-US" sz="2700" dirty="0">
                <a:solidFill>
                  <a:srgbClr val="FFFFFF"/>
                </a:solidFill>
              </a:rPr>
              <a:t>Lustful plan not same as temptation (</a:t>
            </a:r>
            <a:r>
              <a:rPr lang="en-US" altLang="en-US" sz="2700" b="1" i="1" dirty="0">
                <a:solidFill>
                  <a:srgbClr val="FFFF00"/>
                </a:solidFill>
              </a:rPr>
              <a:t>Matt. 5:27-28</a:t>
            </a:r>
            <a:r>
              <a:rPr lang="en-US" altLang="en-US" sz="2700" dirty="0">
                <a:solidFill>
                  <a:srgbClr val="FFFFFF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altLang="en-US" sz="2900" dirty="0">
                <a:solidFill>
                  <a:srgbClr val="66FFFF"/>
                </a:solidFill>
              </a:rPr>
              <a:t>Yielding to temptation is </a:t>
            </a:r>
            <a:r>
              <a:rPr lang="en-US" altLang="en-US" sz="2900" dirty="0" smtClean="0">
                <a:solidFill>
                  <a:srgbClr val="66FFFF"/>
                </a:solidFill>
              </a:rPr>
              <a:t>sin</a:t>
            </a:r>
            <a:endParaRPr lang="en-US" sz="29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Origin of Temptation to Sin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Enticements to evil come from: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Satan  (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Matt</a:t>
            </a:r>
            <a:r>
              <a:rPr lang="en-US" altLang="en-US" sz="3200" b="1" i="1" dirty="0">
                <a:solidFill>
                  <a:srgbClr val="FFFF00"/>
                </a:solidFill>
              </a:rPr>
              <a:t>. 4:1</a:t>
            </a:r>
            <a:r>
              <a:rPr lang="en-US" altLang="en-US" sz="3200" dirty="0">
                <a:solidFill>
                  <a:srgbClr val="66FFFF"/>
                </a:solidFill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</a:rPr>
              <a:t>1 Thess. 3:5</a:t>
            </a:r>
            <a:r>
              <a:rPr lang="en-US" altLang="en-US" sz="3200" dirty="0">
                <a:solidFill>
                  <a:srgbClr val="66FFFF"/>
                </a:solidFill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</a:rPr>
              <a:t>1 Pet 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5:8</a:t>
            </a:r>
            <a:r>
              <a:rPr lang="en-US" altLang="en-US" sz="3200" b="1" dirty="0" smtClean="0">
                <a:solidFill>
                  <a:srgbClr val="66FFFF"/>
                </a:solidFill>
              </a:rPr>
              <a:t>)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Satan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is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origin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of all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evil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&amp;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actively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seeks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to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destroy us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Satan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is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not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deterred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by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our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previous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good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(</a:t>
            </a:r>
            <a:r>
              <a:rPr lang="en-US" altLang="en-US" sz="2800" b="1" i="1" dirty="0" smtClean="0">
                <a:solidFill>
                  <a:srgbClr val="FFFF00"/>
                </a:solidFill>
              </a:rPr>
              <a:t>Job</a:t>
            </a:r>
            <a:r>
              <a:rPr lang="en-US" alt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i="1" dirty="0" smtClean="0">
                <a:solidFill>
                  <a:srgbClr val="FFFF00"/>
                </a:solidFill>
              </a:rPr>
              <a:t>1:8-11</a:t>
            </a:r>
            <a:r>
              <a:rPr lang="en-US" altLang="en-US" sz="2800" dirty="0" smtClean="0">
                <a:solidFill>
                  <a:srgbClr val="FFFFFF"/>
                </a:solidFill>
              </a:rPr>
              <a:t>)</a:t>
            </a:r>
            <a:endParaRPr lang="en-US" altLang="en-US" sz="2800" dirty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Self  (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Jas</a:t>
            </a:r>
            <a:r>
              <a:rPr lang="en-US" altLang="en-US" sz="3200" b="1" i="1" dirty="0">
                <a:solidFill>
                  <a:srgbClr val="FFFF00"/>
                </a:solidFill>
              </a:rPr>
              <a:t>. 1:14</a:t>
            </a:r>
            <a:r>
              <a:rPr lang="en-US" altLang="en-US" sz="3200" dirty="0">
                <a:solidFill>
                  <a:srgbClr val="66FFFF"/>
                </a:solidFill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</a:rPr>
              <a:t>Eph. 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2:1-3</a:t>
            </a:r>
            <a:r>
              <a:rPr lang="en-US" altLang="en-US" sz="3200" b="1" dirty="0" smtClean="0">
                <a:solidFill>
                  <a:srgbClr val="66FFFF"/>
                </a:solidFill>
              </a:rPr>
              <a:t>)</a:t>
            </a:r>
            <a:endParaRPr lang="en-US" altLang="en-US" sz="3200" b="1" dirty="0">
              <a:solidFill>
                <a:srgbClr val="66FFFF"/>
              </a:solidFill>
            </a:endParaRP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Appeal of temptation is result of our desire for it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Cannot  be overcome by any temptation without our desire being of greater weight than love for Lord</a:t>
            </a:r>
            <a:endParaRPr lang="en-US" altLang="en-US" sz="2800" dirty="0">
              <a:solidFill>
                <a:srgbClr val="66FFFF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Both are </a:t>
            </a:r>
            <a:r>
              <a:rPr lang="en-US" altLang="en-US" sz="3200" dirty="0">
                <a:solidFill>
                  <a:srgbClr val="66FFFF"/>
                </a:solidFill>
              </a:rPr>
              <a:t>involved in every case of </a:t>
            </a:r>
            <a:r>
              <a:rPr lang="en-US" altLang="en-US" sz="3200" dirty="0" smtClean="0">
                <a:solidFill>
                  <a:srgbClr val="66FFFF"/>
                </a:solidFill>
              </a:rPr>
              <a:t>temptation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Other people also bring temptations (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2 Pet. 2:1f</a:t>
            </a:r>
            <a:r>
              <a:rPr lang="en-US" altLang="en-US" sz="3200" dirty="0" smtClean="0">
                <a:solidFill>
                  <a:srgbClr val="66FFFF"/>
                </a:solidFill>
              </a:rPr>
              <a:t>)</a:t>
            </a:r>
            <a:endParaRPr lang="en-US" altLang="en-US" sz="3200" dirty="0">
              <a:solidFill>
                <a:srgbClr val="66FFFF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3600" dirty="0" smtClean="0">
                <a:solidFill>
                  <a:srgbClr val="FFFFFF"/>
                </a:solidFill>
              </a:rPr>
              <a:t>This is why the way of escape comes </a:t>
            </a:r>
            <a:r>
              <a:rPr lang="en-US" altLang="en-US" sz="3600" u="sng" dirty="0" smtClean="0">
                <a:solidFill>
                  <a:srgbClr val="FFFFFF"/>
                </a:solidFill>
              </a:rPr>
              <a:t>with</a:t>
            </a:r>
            <a:r>
              <a:rPr lang="en-US" altLang="en-US" sz="3600" dirty="0" smtClean="0">
                <a:solidFill>
                  <a:srgbClr val="FFFFFF"/>
                </a:solidFill>
              </a:rPr>
              <a:t> </a:t>
            </a:r>
            <a:r>
              <a:rPr lang="en-US" altLang="en-US" sz="3600" b="1" cap="all" dirty="0" smtClean="0">
                <a:solidFill>
                  <a:srgbClr val="FFFFFF"/>
                </a:solidFill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28516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Intended Effect of Temptation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7663"/>
            <a:ext cx="9144000" cy="508033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Temptation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do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wrong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is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also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opportunity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do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right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Cor.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10:6-13</a:t>
            </a:r>
            <a:r>
              <a:rPr lang="en-US" sz="2000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May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escape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sin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by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opposite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action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of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Israel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2 Peter</a:t>
            </a:r>
            <a:r>
              <a:rPr lang="en-US" b="1" i="1" dirty="0" smtClean="0">
                <a:solidFill>
                  <a:srgbClr val="FFFF00"/>
                </a:solidFill>
              </a:rPr>
              <a:t> 2:9</a:t>
            </a:r>
            <a:r>
              <a:rPr lang="en-US" dirty="0" smtClean="0">
                <a:solidFill>
                  <a:srgbClr val="FFFFFF"/>
                </a:solidFill>
              </a:rPr>
              <a:t>  Lord can deliver godly out of temptation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James 1:2-4</a:t>
            </a:r>
            <a:r>
              <a:rPr lang="en-US" dirty="0" smtClean="0">
                <a:solidFill>
                  <a:srgbClr val="FFFFFF"/>
                </a:solidFill>
              </a:rPr>
              <a:t>  Faith produces patience &amp; makes us perfect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Heb.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2:18</a:t>
            </a:r>
            <a:r>
              <a:rPr lang="en-US" sz="2400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Learn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right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action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by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following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Jesus’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example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Rev.</a:t>
            </a:r>
            <a:r>
              <a:rPr lang="en-US" b="1" i="1" dirty="0" smtClean="0">
                <a:solidFill>
                  <a:srgbClr val="FFFF00"/>
                </a:solidFill>
              </a:rPr>
              <a:t> 3:8-11</a:t>
            </a:r>
            <a:r>
              <a:rPr lang="en-US" dirty="0" smtClean="0">
                <a:solidFill>
                  <a:srgbClr val="FFFFFF"/>
                </a:solidFill>
              </a:rPr>
              <a:t>  Lord knows if we obey His will &amp; rewards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God intends process to purify us &amp; end in crown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Cor.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9:24-25</a:t>
            </a:r>
            <a:r>
              <a:rPr lang="en-US" sz="1800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Spiritual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struggle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is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for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imperishable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crown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2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Tim.</a:t>
            </a:r>
            <a:r>
              <a:rPr lang="en-US" sz="18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4:7-8</a:t>
            </a:r>
            <a:r>
              <a:rPr lang="en-US" sz="2400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Crown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for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those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who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have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fought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&amp;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finished</a:t>
            </a: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Are we using temptations to bring intended effect?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000" i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“Blessed is the man who endures temptation; for when he has been approved, he will receive the crown of life”</a:t>
            </a:r>
            <a:endParaRPr lang="en-US" sz="3000" i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4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346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Temptation: Its Intended Effect</vt:lpstr>
      <vt:lpstr>James 1:12-18</vt:lpstr>
      <vt:lpstr>Meaning of Temptation</vt:lpstr>
      <vt:lpstr>Origin of Temptation to Sin</vt:lpstr>
      <vt:lpstr>Intended Effect of Temptation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Temptation: Its Origin</dc:title>
  <dc:creator>Harry</dc:creator>
  <cp:lastModifiedBy>Harry</cp:lastModifiedBy>
  <cp:revision>11</cp:revision>
  <dcterms:created xsi:type="dcterms:W3CDTF">2016-03-12T23:06:49Z</dcterms:created>
  <dcterms:modified xsi:type="dcterms:W3CDTF">2016-03-13T12:15:45Z</dcterms:modified>
</cp:coreProperties>
</file>