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FF"/>
    <a:srgbClr val="FFFF99"/>
    <a:srgbClr val="3A0000"/>
    <a:srgbClr val="000000"/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A15E-3A49-44F9-90A0-FBA85E3CF61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4FD8-B144-4375-B9AF-F8300B2C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4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A15E-3A49-44F9-90A0-FBA85E3CF61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4FD8-B144-4375-B9AF-F8300B2C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11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A15E-3A49-44F9-90A0-FBA85E3CF61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4FD8-B144-4375-B9AF-F8300B2C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A15E-3A49-44F9-90A0-FBA85E3CF61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4FD8-B144-4375-B9AF-F8300B2C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1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A15E-3A49-44F9-90A0-FBA85E3CF61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4FD8-B144-4375-B9AF-F8300B2C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0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A15E-3A49-44F9-90A0-FBA85E3CF61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4FD8-B144-4375-B9AF-F8300B2C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1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A15E-3A49-44F9-90A0-FBA85E3CF61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4FD8-B144-4375-B9AF-F8300B2C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68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A15E-3A49-44F9-90A0-FBA85E3CF61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4FD8-B144-4375-B9AF-F8300B2C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1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A15E-3A49-44F9-90A0-FBA85E3CF61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4FD8-B144-4375-B9AF-F8300B2C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7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A15E-3A49-44F9-90A0-FBA85E3CF61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4FD8-B144-4375-B9AF-F8300B2C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9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A15E-3A49-44F9-90A0-FBA85E3CF61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4FD8-B144-4375-B9AF-F8300B2C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1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80000"/>
            </a:gs>
            <a:gs pos="50000">
              <a:srgbClr val="3A0000"/>
            </a:gs>
            <a:gs pos="100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E4DA15E-3A49-44F9-90A0-FBA85E3CF61D}" type="datetimeFigureOut">
              <a:rPr lang="en-US" smtClean="0"/>
              <a:pPr/>
              <a:t>3/26/2016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9C34FD8-B144-4375-B9AF-F8300B2CED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74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28" y="1"/>
            <a:ext cx="9126072" cy="2971800"/>
          </a:xfrm>
        </p:spPr>
        <p:txBody>
          <a:bodyPr>
            <a:noAutofit/>
          </a:bodyPr>
          <a:lstStyle/>
          <a:p>
            <a:r>
              <a:rPr lang="en-US" sz="9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to See as God Sees</a:t>
            </a:r>
            <a:endParaRPr lang="en-US" sz="9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3657600"/>
            <a:ext cx="4343400" cy="259080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5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5800" b="1" i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Samuel 16:1-7</a:t>
            </a:r>
            <a:endParaRPr lang="en-US" sz="5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" y="3276600"/>
            <a:ext cx="4533418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1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1</a:t>
            </a:r>
            <a:r>
              <a:rPr lang="en-US" sz="4000" b="1" baseline="30000" dirty="0" smtClean="0">
                <a:solidFill>
                  <a:srgbClr val="FFFF00"/>
                </a:solidFill>
              </a:rPr>
              <a:t>st</a:t>
            </a:r>
            <a:r>
              <a:rPr lang="en-US" sz="4000" b="1" dirty="0" smtClean="0">
                <a:solidFill>
                  <a:srgbClr val="FFFF00"/>
                </a:solidFill>
              </a:rPr>
              <a:t> Samuel 16:1-7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456" y="631209"/>
            <a:ext cx="8991600" cy="6275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1000"/>
              </a:lnSpc>
            </a:pP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said to Samuel, “How long will you mourn for Saul, seeing I have rejected him from reigning over Israel? Fill your horn with oil, and go; I am sending you to Jesse the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Bethlehemite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For I have provided Myself a king among his sons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Samuel said, “How can I go? If Saul hears 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it,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he will kill me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But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said, “Take a heifer with you, and say, ‘I have come to sacrifice to the </a:t>
            </a:r>
            <a:r>
              <a:rPr lang="en-US" sz="2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.’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invite Jesse to the sacrifice, and I will show you what you shall do; you shall anoint for Me the one I name to you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Samuel did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the L</a:t>
            </a:r>
            <a:r>
              <a:rPr lang="en-US" sz="24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said, and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went to Bethlehem. And the elders of the town trembled at his coming,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said,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“Do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peaceably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“Peaceably; I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come to sacrifice to the </a:t>
            </a:r>
            <a:r>
              <a:rPr lang="en-US" sz="2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Sanctify yourselves, and come with me to the sacrifice.” Then he consecrated Jesse and his sons, and invited them to the sacrifice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it was, when they came, that he looked at Eliab and said, “Surely the </a:t>
            </a:r>
            <a:r>
              <a:rPr lang="en-US" sz="2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anointed 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before Him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!”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the </a:t>
            </a:r>
            <a:r>
              <a:rPr lang="en-US" sz="2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said to Samuel, “Do not look at his appearance or at his physical stature, because I have refused him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For the L</a:t>
            </a:r>
            <a:r>
              <a:rPr lang="en-US" sz="24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does not see as man sees; for man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 at the outward appearance, but the </a:t>
            </a:r>
            <a:r>
              <a:rPr lang="en-US" sz="24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heart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08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1</a:t>
            </a:r>
            <a:r>
              <a:rPr lang="en-US" sz="4000" b="1" baseline="30000" dirty="0" smtClean="0">
                <a:solidFill>
                  <a:srgbClr val="FFFF00"/>
                </a:solidFill>
              </a:rPr>
              <a:t>st</a:t>
            </a:r>
            <a:r>
              <a:rPr lang="en-US" sz="4000" b="1" dirty="0" smtClean="0">
                <a:solidFill>
                  <a:srgbClr val="FFFF00"/>
                </a:solidFill>
              </a:rPr>
              <a:t> Samuel 16:1-7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456" y="631209"/>
            <a:ext cx="8991600" cy="6275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1000"/>
              </a:lnSpc>
            </a:pP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said to Samuel, “How long will you mourn for Saul, seeing I have rejected him from reigning over Israel? Fill your horn with oil, and go; I am sending you to Jesse the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Bethlehemite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For I have provided Myself a king among his sons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Samuel said, “How can I go? If Saul hears 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it,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he will kill me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But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said, “Take a heifer with you, and say, ‘I have come to sacrifice to the </a:t>
            </a:r>
            <a:r>
              <a:rPr lang="en-US" sz="2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.’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invite Jesse to the sacrifice, and I will show you what you shall do; you shall anoint for Me the one I name to you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Samuel did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the L</a:t>
            </a:r>
            <a:r>
              <a:rPr lang="en-US" sz="24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said, and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went to Bethlehem. And the elders of the town trembled at his coming,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said,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“Do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peaceably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“Peaceably; I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come to sacrifice to the </a:t>
            </a:r>
            <a:r>
              <a:rPr lang="en-US" sz="2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Sanctify yourselves, and come with me to the sacrifice.” Then he consecrated Jesse and his sons, and invited them to the sacrifice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it was, when they came, that he looked at Eliab and said, “Surely the </a:t>
            </a:r>
            <a:r>
              <a:rPr lang="en-US" sz="2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anointed 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before Him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!”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the </a:t>
            </a:r>
            <a:r>
              <a:rPr lang="en-US" sz="2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said to Samuel, “Do not look at his appearance or at his physical stature, because I have refused him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For the L</a:t>
            </a:r>
            <a:r>
              <a:rPr lang="en-US" sz="24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does not see as man sees; for man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 at the outward appearance, but the </a:t>
            </a:r>
            <a:r>
              <a:rPr lang="en-US" sz="24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heart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2590800"/>
            <a:ext cx="8686800" cy="2667000"/>
          </a:xfrm>
          <a:prstGeom prst="roundRect">
            <a:avLst/>
          </a:prstGeom>
          <a:solidFill>
            <a:srgbClr val="00206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L</a:t>
            </a:r>
            <a:r>
              <a:rPr lang="en-US" sz="3600" b="1" cap="small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does not see as man sees; for man looks at the outward appearance, but the </a:t>
            </a:r>
            <a:r>
              <a:rPr lang="en-US" sz="3600" b="1" cap="small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 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 at the heart.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17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sz="4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Looks at Reality Not Appearance</a:t>
            </a:r>
            <a:endParaRPr lang="en-US" sz="43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15000"/>
          </a:xfrm>
        </p:spPr>
        <p:txBody>
          <a:bodyPr>
            <a:normAutofit/>
          </a:bodyPr>
          <a:lstStyle/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Lord does not judge by appearance, but judges on basis of fully knowing one’s true character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Mark 2:8</a:t>
            </a:r>
            <a:r>
              <a:rPr lang="en-US" dirty="0" smtClean="0">
                <a:solidFill>
                  <a:schemeClr val="bg1"/>
                </a:solidFill>
              </a:rPr>
              <a:t>  Jesus knew what others were thinking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Jn. 2:23-25</a:t>
            </a:r>
            <a:r>
              <a:rPr lang="en-US" dirty="0" smtClean="0">
                <a:solidFill>
                  <a:schemeClr val="bg1"/>
                </a:solidFill>
              </a:rPr>
              <a:t>  “For H</a:t>
            </a:r>
            <a:r>
              <a:rPr lang="en-US" cap="small" dirty="0" smtClean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 knew what was in man”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Acts 15:7-8</a:t>
            </a:r>
            <a:r>
              <a:rPr lang="en-US" dirty="0" smtClean="0">
                <a:solidFill>
                  <a:schemeClr val="bg1"/>
                </a:solidFill>
              </a:rPr>
              <a:t>  “God, who knows the heart…”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We cannot know thoughts of others as He can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1 Cor. 2:11</a:t>
            </a:r>
            <a:r>
              <a:rPr lang="en-US" dirty="0" smtClean="0">
                <a:solidFill>
                  <a:schemeClr val="bg1"/>
                </a:solidFill>
              </a:rPr>
              <a:t>  Only God can know man’s hearts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1 Tim. 6:4</a:t>
            </a:r>
            <a:r>
              <a:rPr lang="en-US" dirty="0" smtClean="0">
                <a:solidFill>
                  <a:schemeClr val="bg1"/>
                </a:solidFill>
              </a:rPr>
              <a:t>  “Evil suspicions” are condemned as evil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He expects us to judge based on truth, not on the basis of appearance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John</a:t>
            </a:r>
            <a:r>
              <a:rPr lang="en-US" b="1" i="1" dirty="0" smtClean="0">
                <a:solidFill>
                  <a:srgbClr val="FFFF00"/>
                </a:solidFill>
              </a:rPr>
              <a:t> 7:24</a:t>
            </a:r>
            <a:r>
              <a:rPr lang="en-US" dirty="0" smtClean="0">
                <a:solidFill>
                  <a:schemeClr val="bg1"/>
                </a:solidFill>
              </a:rPr>
              <a:t>  “…but judge with righteous judgment”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3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to Judge by Truth Rather Than Appearance in Looking for…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05000"/>
            <a:ext cx="9067800" cy="49529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Leadership in Nations (</a:t>
            </a:r>
            <a:r>
              <a:rPr lang="en-US" b="1" i="1" dirty="0" smtClean="0">
                <a:solidFill>
                  <a:srgbClr val="FFFF00"/>
                </a:solidFill>
              </a:rPr>
              <a:t>Prov. 16:12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dirty="0" smtClean="0">
                <a:solidFill>
                  <a:srgbClr val="66FFFF"/>
                </a:solidFill>
              </a:rPr>
              <a:t>Great difference in effect of Saul vs. David on Israel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Elders in the Local Church (</a:t>
            </a:r>
            <a:r>
              <a:rPr lang="en-US" b="1" i="1" dirty="0" smtClean="0">
                <a:solidFill>
                  <a:srgbClr val="FFFF00"/>
                </a:solidFill>
              </a:rPr>
              <a:t>Titus 1:5-9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en-US" b="1" dirty="0" smtClean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dirty="0" smtClean="0">
                <a:solidFill>
                  <a:srgbClr val="66FFFF"/>
                </a:solidFill>
              </a:rPr>
              <a:t>Seek men to watch souls, not business (</a:t>
            </a:r>
            <a:r>
              <a:rPr lang="en-US" b="1" i="1" dirty="0" smtClean="0">
                <a:solidFill>
                  <a:srgbClr val="FFFF66"/>
                </a:solidFill>
              </a:rPr>
              <a:t>Heb.</a:t>
            </a:r>
            <a:r>
              <a:rPr lang="en-US" sz="1800" b="1" i="1" dirty="0" smtClean="0">
                <a:solidFill>
                  <a:srgbClr val="FFFF66"/>
                </a:solidFill>
              </a:rPr>
              <a:t> </a:t>
            </a:r>
            <a:r>
              <a:rPr lang="en-US" b="1" i="1" dirty="0" smtClean="0">
                <a:solidFill>
                  <a:srgbClr val="FFFF66"/>
                </a:solidFill>
              </a:rPr>
              <a:t>13:7,</a:t>
            </a:r>
            <a:r>
              <a:rPr lang="en-US" sz="2000" b="1" i="1" dirty="0" smtClean="0">
                <a:solidFill>
                  <a:srgbClr val="FFFF66"/>
                </a:solidFill>
              </a:rPr>
              <a:t> </a:t>
            </a:r>
            <a:r>
              <a:rPr lang="en-US" b="1" i="1" dirty="0" smtClean="0">
                <a:solidFill>
                  <a:srgbClr val="FFFF66"/>
                </a:solidFill>
              </a:rPr>
              <a:t>17</a:t>
            </a:r>
            <a:r>
              <a:rPr lang="en-US" dirty="0" smtClean="0">
                <a:solidFill>
                  <a:srgbClr val="66FFFF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A Desirable Spouse in Marriage (</a:t>
            </a:r>
            <a:r>
              <a:rPr lang="en-US" b="1" i="1" dirty="0" smtClean="0">
                <a:solidFill>
                  <a:srgbClr val="FFFF00"/>
                </a:solidFill>
              </a:rPr>
              <a:t>1 Peter 3:1-7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en-US" b="1" dirty="0" smtClean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dirty="0" smtClean="0">
                <a:solidFill>
                  <a:srgbClr val="66FFFF"/>
                </a:solidFill>
              </a:rPr>
              <a:t>Too many look at outward appearance, not true character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</a:rPr>
              <a:t>A Friend as Company in Daily Life (</a:t>
            </a:r>
            <a:r>
              <a:rPr lang="en-US" b="1" i="1" dirty="0" smtClean="0">
                <a:solidFill>
                  <a:srgbClr val="FFFF00"/>
                </a:solidFill>
              </a:rPr>
              <a:t>Prov. 18:24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en-US" b="1" dirty="0" smtClean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Prov. 27:17</a:t>
            </a:r>
            <a:r>
              <a:rPr lang="en-US" dirty="0" smtClean="0">
                <a:solidFill>
                  <a:srgbClr val="66FFFF"/>
                </a:solidFill>
              </a:rPr>
              <a:t>  Seek friend to help, not hurt (</a:t>
            </a:r>
            <a:r>
              <a:rPr lang="en-US" b="1" i="1" dirty="0" smtClean="0">
                <a:solidFill>
                  <a:srgbClr val="FFFF66"/>
                </a:solidFill>
              </a:rPr>
              <a:t>1 Cor. 15:33</a:t>
            </a:r>
            <a:r>
              <a:rPr lang="en-US" dirty="0" smtClean="0">
                <a:solidFill>
                  <a:srgbClr val="66FFFF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40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252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Learning to See as God Sees</vt:lpstr>
      <vt:lpstr>1st Samuel 16:1-7</vt:lpstr>
      <vt:lpstr>1st Samuel 16:1-7</vt:lpstr>
      <vt:lpstr>God Looks at Reality Not Appearance</vt:lpstr>
      <vt:lpstr>Learning to Judge by Truth Rather Than Appearance in Looking for…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to See as God Sees</dc:title>
  <dc:creator>Harry</dc:creator>
  <cp:lastModifiedBy>Harry</cp:lastModifiedBy>
  <cp:revision>15</cp:revision>
  <dcterms:created xsi:type="dcterms:W3CDTF">2016-03-26T23:14:04Z</dcterms:created>
  <dcterms:modified xsi:type="dcterms:W3CDTF">2016-03-27T12:00:47Z</dcterms:modified>
</cp:coreProperties>
</file>