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03736"/>
    <a:srgbClr val="005E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84" autoAdjust="0"/>
  </p:normalViewPr>
  <p:slideViewPr>
    <p:cSldViewPr>
      <p:cViewPr varScale="1">
        <p:scale>
          <a:sx n="71" d="100"/>
          <a:sy n="71" d="100"/>
        </p:scale>
        <p:origin x="-7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F32B-57DC-429A-87B8-AAADF7B518A9}" type="datetimeFigureOut">
              <a:rPr lang="en-US" smtClean="0"/>
              <a:t>4/30/2016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24A6A-59A6-4B7D-82C2-4FBE3D738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108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F32B-57DC-429A-87B8-AAADF7B518A9}" type="datetimeFigureOut">
              <a:rPr lang="en-US" smtClean="0"/>
              <a:t>4/30/2016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24A6A-59A6-4B7D-82C2-4FBE3D738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312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F32B-57DC-429A-87B8-AAADF7B518A9}" type="datetimeFigureOut">
              <a:rPr lang="en-US" smtClean="0"/>
              <a:t>4/30/2016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24A6A-59A6-4B7D-82C2-4FBE3D738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3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F32B-57DC-429A-87B8-AAADF7B518A9}" type="datetimeFigureOut">
              <a:rPr lang="en-US" smtClean="0"/>
              <a:t>4/30/2016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24A6A-59A6-4B7D-82C2-4FBE3D738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282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F32B-57DC-429A-87B8-AAADF7B518A9}" type="datetimeFigureOut">
              <a:rPr lang="en-US" smtClean="0"/>
              <a:t>4/30/2016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24A6A-59A6-4B7D-82C2-4FBE3D738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260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F32B-57DC-429A-87B8-AAADF7B518A9}" type="datetimeFigureOut">
              <a:rPr lang="en-US" smtClean="0"/>
              <a:t>4/30/2016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24A6A-59A6-4B7D-82C2-4FBE3D738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32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F32B-57DC-429A-87B8-AAADF7B518A9}" type="datetimeFigureOut">
              <a:rPr lang="en-US" smtClean="0"/>
              <a:t>4/30/2016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24A6A-59A6-4B7D-82C2-4FBE3D738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575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F32B-57DC-429A-87B8-AAADF7B518A9}" type="datetimeFigureOut">
              <a:rPr lang="en-US" smtClean="0"/>
              <a:t>4/30/2016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24A6A-59A6-4B7D-82C2-4FBE3D738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229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F32B-57DC-429A-87B8-AAADF7B518A9}" type="datetimeFigureOut">
              <a:rPr lang="en-US" smtClean="0"/>
              <a:t>4/30/2016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24A6A-59A6-4B7D-82C2-4FBE3D738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410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F32B-57DC-429A-87B8-AAADF7B518A9}" type="datetimeFigureOut">
              <a:rPr lang="en-US" smtClean="0"/>
              <a:t>4/30/2016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24A6A-59A6-4B7D-82C2-4FBE3D738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478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F32B-57DC-429A-87B8-AAADF7B518A9}" type="datetimeFigureOut">
              <a:rPr lang="en-US" smtClean="0"/>
              <a:t>4/30/2016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24A6A-59A6-4B7D-82C2-4FBE3D738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2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rgbClr val="003736"/>
            </a:gs>
            <a:gs pos="0">
              <a:srgbClr val="005E5C"/>
            </a:gs>
            <a:gs pos="100000">
              <a:srgbClr val="0000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5A33F32B-57DC-429A-87B8-AAADF7B518A9}" type="datetimeFigureOut">
              <a:rPr lang="en-US" smtClean="0"/>
              <a:pPr/>
              <a:t>4/30/2016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AE424A6A-59A6-4B7D-82C2-4FBE3D73825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716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0"/>
            <a:ext cx="9144000" cy="1470025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solidFill>
                  <a:srgbClr val="FFFF00"/>
                </a:solidFill>
              </a:rPr>
              <a:t>The</a:t>
            </a:r>
            <a:r>
              <a:rPr lang="en-US" sz="6600" b="1" dirty="0" smtClean="0">
                <a:solidFill>
                  <a:srgbClr val="FFFF00"/>
                </a:solidFill>
              </a:rPr>
              <a:t> </a:t>
            </a:r>
            <a:r>
              <a:rPr lang="en-US" sz="8000" b="1" dirty="0" smtClean="0">
                <a:solidFill>
                  <a:srgbClr val="FFFF00"/>
                </a:solidFill>
              </a:rPr>
              <a:t>Wars</a:t>
            </a:r>
            <a:r>
              <a:rPr lang="en-US" sz="6600" b="1" dirty="0" smtClean="0">
                <a:solidFill>
                  <a:srgbClr val="FFFF00"/>
                </a:solidFill>
              </a:rPr>
              <a:t> </a:t>
            </a:r>
            <a:r>
              <a:rPr lang="en-US" sz="8000" b="1" dirty="0" smtClean="0">
                <a:solidFill>
                  <a:srgbClr val="FFFF00"/>
                </a:solidFill>
              </a:rPr>
              <a:t>Among</a:t>
            </a:r>
            <a:r>
              <a:rPr lang="en-US" sz="6600" b="1" dirty="0" smtClean="0">
                <a:solidFill>
                  <a:srgbClr val="FFFF00"/>
                </a:solidFill>
              </a:rPr>
              <a:t> </a:t>
            </a:r>
            <a:r>
              <a:rPr lang="en-US" sz="8000" b="1" dirty="0" smtClean="0">
                <a:solidFill>
                  <a:srgbClr val="FFFF00"/>
                </a:solidFill>
              </a:rPr>
              <a:t>Us</a:t>
            </a:r>
            <a:endParaRPr lang="en-US" sz="8000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17526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solidFill>
                  <a:schemeClr val="bg1"/>
                </a:solidFill>
              </a:rPr>
              <a:t>James 4:1-4</a:t>
            </a:r>
            <a:endParaRPr lang="en-US" sz="54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34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</a:rPr>
              <a:t>James 4:1-4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143000"/>
            <a:ext cx="8763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Where do wars and fights come from among you? Do they not come from your desires for pleasure that war in your members? </a:t>
            </a:r>
            <a:r>
              <a:rPr lang="en-US" sz="3200" b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2 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You lust and do not have. You murder and covet and cannot obtain. You fight and war. Yet you do not have because you do not ask. </a:t>
            </a:r>
            <a:r>
              <a:rPr lang="en-US" sz="3200" b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3 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You ask and do not receive, because you ask amiss, that you may spend it on your pleasures. </a:t>
            </a:r>
            <a:r>
              <a:rPr lang="en-US" sz="3200" b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4 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Adulterers and adulteresses! Do you not know that friendship with the world is enmity with God? Whoever therefore wants to be a friend of the world makes himself an enemy of God.</a:t>
            </a:r>
          </a:p>
        </p:txBody>
      </p:sp>
    </p:spTree>
    <p:extLst>
      <p:ext uri="{BB962C8B-B14F-4D97-AF65-F5344CB8AC3E}">
        <p14:creationId xmlns:p14="http://schemas.microsoft.com/office/powerpoint/2010/main" val="277541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</a:rPr>
              <a:t>James 4:1-4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143000"/>
            <a:ext cx="8763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Where do wars and fights come from among you? 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 they not come from your desires for pleasure that war in your members? </a:t>
            </a:r>
            <a:r>
              <a:rPr lang="en-US" sz="3200" b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2 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You lust and do not have. You murder and covet and cannot obtain. You fight and war. Yet you do not have because you do not ask. </a:t>
            </a:r>
            <a:r>
              <a:rPr lang="en-US" sz="3200" b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3 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You ask and do not receive, because you ask amiss, that you may spend it on your pleasures. </a:t>
            </a:r>
            <a:r>
              <a:rPr lang="en-US" sz="3200" b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4 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Adulterers and adulteresses! Do you not know that friendship with the world is enmity with God? Whoever therefore wants to be a friend of the world makes himself an enemy of God.</a:t>
            </a:r>
          </a:p>
        </p:txBody>
      </p:sp>
    </p:spTree>
    <p:extLst>
      <p:ext uri="{BB962C8B-B14F-4D97-AF65-F5344CB8AC3E}">
        <p14:creationId xmlns:p14="http://schemas.microsoft.com/office/powerpoint/2010/main" val="280947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</a:rPr>
              <a:t>James 4:1-4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143000"/>
            <a:ext cx="8763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Where do wars and fights come from among you? Do they not come from your desires for pleasure that war in your members? </a:t>
            </a:r>
            <a:r>
              <a:rPr lang="en-US" sz="3200" b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2 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You lust and do not have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You murder 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 covet and cannot obtain. 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You fight and war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Yet you do not have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because you do not ask. </a:t>
            </a:r>
            <a:r>
              <a:rPr lang="en-US" sz="3200" b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3 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You ask and do not receive, because you ask amiss, that you may spend it on your pleasures. </a:t>
            </a:r>
            <a:r>
              <a:rPr lang="en-US" sz="3200" b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4 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Adulterers and adulteresses! Do you not know that friendship with the world is enmity with God? Whoever therefore wants to be a friend of the world makes himself an enemy of God.</a:t>
            </a:r>
          </a:p>
        </p:txBody>
      </p:sp>
    </p:spTree>
    <p:extLst>
      <p:ext uri="{BB962C8B-B14F-4D97-AF65-F5344CB8AC3E}">
        <p14:creationId xmlns:p14="http://schemas.microsoft.com/office/powerpoint/2010/main" val="175031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</a:rPr>
              <a:t>James 4:1-4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143000"/>
            <a:ext cx="8763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Where do wars and fights come from among you? Do they not come from your desires for pleasure that war in your members? </a:t>
            </a:r>
            <a:r>
              <a:rPr lang="en-US" sz="3200" b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2 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You lust and do not have. You murder and covet and cannot obtain. You fight and war. Yet you do not have because you do not ask. </a:t>
            </a:r>
            <a:r>
              <a:rPr lang="en-US" sz="3200" b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3 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You ask and do not receive, because you ask amiss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that you may spend it on your pleasures. </a:t>
            </a:r>
            <a:r>
              <a:rPr lang="en-US" sz="3200" b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4 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Adulterers and adulteresses! Do you not know that friendship with the world is enmity with God? Whoever therefore wants to be a friend of the world makes himself an enemy of God.</a:t>
            </a:r>
          </a:p>
        </p:txBody>
      </p:sp>
    </p:spTree>
    <p:extLst>
      <p:ext uri="{BB962C8B-B14F-4D97-AF65-F5344CB8AC3E}">
        <p14:creationId xmlns:p14="http://schemas.microsoft.com/office/powerpoint/2010/main" val="345715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</a:rPr>
              <a:t>James 4:1-4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143000"/>
            <a:ext cx="8763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Where do wars and fights come from among you? Do they not come from your desires for pleasure that war in your members? </a:t>
            </a:r>
            <a:r>
              <a:rPr lang="en-US" sz="3200" b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2 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You lust and do not have. You murder and covet and cannot obtain. You fight and war. Yet you do not have because you do not ask. </a:t>
            </a:r>
            <a:r>
              <a:rPr lang="en-US" sz="3200" b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3 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You ask and do not receive, because you ask amiss, that you may spend it on your pleasures. </a:t>
            </a:r>
            <a:r>
              <a:rPr lang="en-US" sz="3200" b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4 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Adulterers and adulteresses! 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Do you not know that friendship with the world is enmity with God? 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Whoever therefore wants to be a friend of the world makes himself an enemy of God.</a:t>
            </a:r>
          </a:p>
        </p:txBody>
      </p:sp>
    </p:spTree>
    <p:extLst>
      <p:ext uri="{BB962C8B-B14F-4D97-AF65-F5344CB8AC3E}">
        <p14:creationId xmlns:p14="http://schemas.microsoft.com/office/powerpoint/2010/main" val="138211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A</a:t>
            </a:r>
            <a:r>
              <a:rPr lang="en-US" b="1" dirty="0" smtClean="0">
                <a:solidFill>
                  <a:srgbClr val="FFFF00"/>
                </a:solidFill>
              </a:rPr>
              <a:t>bout the Wars Among Us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FFFF00"/>
              </a:buClr>
            </a:pPr>
            <a:r>
              <a:rPr lang="en-US" b="1" dirty="0" smtClean="0">
                <a:solidFill>
                  <a:schemeClr val="bg1"/>
                </a:solidFill>
              </a:rPr>
              <a:t>Origin of the Wars </a:t>
            </a:r>
            <a:r>
              <a:rPr lang="en-US" dirty="0" smtClean="0">
                <a:solidFill>
                  <a:schemeClr val="bg1"/>
                </a:solidFill>
              </a:rPr>
              <a:t>– from within self (our desires)</a:t>
            </a:r>
          </a:p>
          <a:p>
            <a:pPr lvl="1">
              <a:buClr>
                <a:srgbClr val="66FFFF"/>
              </a:buClr>
            </a:pPr>
            <a:r>
              <a:rPr lang="en-US" dirty="0" smtClean="0">
                <a:solidFill>
                  <a:schemeClr val="bg1"/>
                </a:solidFill>
              </a:rPr>
              <a:t>Personal temptations (</a:t>
            </a:r>
            <a:r>
              <a:rPr lang="en-US" b="1" i="1" dirty="0" smtClean="0">
                <a:solidFill>
                  <a:srgbClr val="FFFF66"/>
                </a:solidFill>
              </a:rPr>
              <a:t>James 3:14-18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 lvl="1">
              <a:buClr>
                <a:srgbClr val="66FFFF"/>
              </a:buClr>
            </a:pPr>
            <a:r>
              <a:rPr lang="en-US" dirty="0" smtClean="0">
                <a:solidFill>
                  <a:schemeClr val="bg1"/>
                </a:solidFill>
              </a:rPr>
              <a:t>Doctrinal error (</a:t>
            </a:r>
            <a:r>
              <a:rPr lang="en-US" b="1" i="1" dirty="0" smtClean="0">
                <a:solidFill>
                  <a:srgbClr val="FFFF66"/>
                </a:solidFill>
              </a:rPr>
              <a:t>Rom. 16:17-18</a:t>
            </a:r>
            <a:r>
              <a:rPr lang="en-US" dirty="0" smtClean="0">
                <a:solidFill>
                  <a:schemeClr val="bg1"/>
                </a:solidFill>
              </a:rPr>
              <a:t>; </a:t>
            </a:r>
            <a:r>
              <a:rPr lang="en-US" b="1" i="1" dirty="0" smtClean="0">
                <a:solidFill>
                  <a:srgbClr val="FFFF66"/>
                </a:solidFill>
              </a:rPr>
              <a:t>2 Pet. 2:1-3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 lvl="1">
              <a:buClr>
                <a:srgbClr val="66FFFF"/>
              </a:buClr>
            </a:pPr>
            <a:r>
              <a:rPr lang="en-US" dirty="0" smtClean="0">
                <a:solidFill>
                  <a:schemeClr val="bg1"/>
                </a:solidFill>
              </a:rPr>
              <a:t>Moral compromise (</a:t>
            </a:r>
            <a:r>
              <a:rPr lang="en-US" b="1" i="1" dirty="0" smtClean="0">
                <a:solidFill>
                  <a:srgbClr val="FFFF66"/>
                </a:solidFill>
              </a:rPr>
              <a:t>1 Cor. 5:1-7</a:t>
            </a:r>
            <a:r>
              <a:rPr lang="en-US" dirty="0" smtClean="0">
                <a:solidFill>
                  <a:schemeClr val="bg1"/>
                </a:solidFill>
              </a:rPr>
              <a:t>; </a:t>
            </a:r>
            <a:r>
              <a:rPr lang="en-US" b="1" i="1" dirty="0" smtClean="0">
                <a:solidFill>
                  <a:srgbClr val="FFFF66"/>
                </a:solidFill>
              </a:rPr>
              <a:t>2 Pet. </a:t>
            </a:r>
            <a:r>
              <a:rPr lang="en-US" b="1" i="1" smtClean="0">
                <a:solidFill>
                  <a:srgbClr val="FFFF66"/>
                </a:solidFill>
              </a:rPr>
              <a:t>2:14, 18-19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 lvl="1">
              <a:buClr>
                <a:srgbClr val="66FFFF"/>
              </a:buClr>
            </a:pPr>
            <a:r>
              <a:rPr lang="en-US" dirty="0" smtClean="0">
                <a:solidFill>
                  <a:schemeClr val="bg1"/>
                </a:solidFill>
              </a:rPr>
              <a:t>Binding personal opinion as law (</a:t>
            </a:r>
            <a:r>
              <a:rPr lang="en-US" b="1" i="1" dirty="0" smtClean="0">
                <a:solidFill>
                  <a:srgbClr val="FFFF66"/>
                </a:solidFill>
              </a:rPr>
              <a:t>Mark 7:7</a:t>
            </a:r>
            <a:r>
              <a:rPr lang="en-US" dirty="0" smtClean="0">
                <a:solidFill>
                  <a:schemeClr val="bg1"/>
                </a:solidFill>
              </a:rPr>
              <a:t>; </a:t>
            </a:r>
            <a:r>
              <a:rPr lang="en-US" b="1" i="1" dirty="0" smtClean="0">
                <a:solidFill>
                  <a:srgbClr val="FFFF66"/>
                </a:solidFill>
              </a:rPr>
              <a:t>Rom. 14:1-4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>
              <a:buClr>
                <a:srgbClr val="FFFF00"/>
              </a:buClr>
            </a:pPr>
            <a:r>
              <a:rPr lang="en-US" b="1" dirty="0" smtClean="0">
                <a:solidFill>
                  <a:schemeClr val="bg1"/>
                </a:solidFill>
              </a:rPr>
              <a:t>Effect of the Wars </a:t>
            </a:r>
            <a:r>
              <a:rPr lang="en-US" dirty="0" smtClean="0">
                <a:solidFill>
                  <a:schemeClr val="bg1"/>
                </a:solidFill>
              </a:rPr>
              <a:t>– death, division &amp; emptiness</a:t>
            </a:r>
            <a:endParaRPr lang="en-US" dirty="0" smtClean="0">
              <a:solidFill>
                <a:schemeClr val="bg1"/>
              </a:solidFill>
            </a:endParaRPr>
          </a:p>
          <a:p>
            <a:pPr lvl="1">
              <a:buClr>
                <a:srgbClr val="66FFFF"/>
              </a:buClr>
            </a:pPr>
            <a:r>
              <a:rPr lang="en-US" dirty="0" smtClean="0">
                <a:solidFill>
                  <a:schemeClr val="bg1"/>
                </a:solidFill>
              </a:rPr>
              <a:t>End destination of sinful lust is death (</a:t>
            </a:r>
            <a:r>
              <a:rPr lang="en-US" b="1" i="1" dirty="0" smtClean="0">
                <a:solidFill>
                  <a:srgbClr val="FFFF66"/>
                </a:solidFill>
              </a:rPr>
              <a:t>Jas. 1:15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 lvl="1">
              <a:buClr>
                <a:srgbClr val="66FFFF"/>
              </a:buClr>
            </a:pPr>
            <a:r>
              <a:rPr lang="en-US" dirty="0" smtClean="0">
                <a:solidFill>
                  <a:schemeClr val="bg1"/>
                </a:solidFill>
              </a:rPr>
              <a:t>Sin does not fulfill, but leaves emptiness</a:t>
            </a:r>
            <a:r>
              <a:rPr lang="en-US" dirty="0" smtClean="0">
                <a:solidFill>
                  <a:schemeClr val="bg1"/>
                </a:solidFill>
              </a:rPr>
              <a:t> (</a:t>
            </a:r>
            <a:r>
              <a:rPr lang="en-US" b="1" i="1" dirty="0" smtClean="0">
                <a:solidFill>
                  <a:srgbClr val="FFFF66"/>
                </a:solidFill>
              </a:rPr>
              <a:t>Eph. 4:17-19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Clr>
                <a:srgbClr val="FFFF00"/>
              </a:buClr>
            </a:pPr>
            <a:r>
              <a:rPr lang="en-US" b="1" dirty="0" smtClean="0">
                <a:solidFill>
                  <a:schemeClr val="bg1"/>
                </a:solidFill>
              </a:rPr>
              <a:t>Wrong Response to the Wars </a:t>
            </a:r>
            <a:r>
              <a:rPr lang="en-US" dirty="0" smtClean="0">
                <a:solidFill>
                  <a:schemeClr val="bg1"/>
                </a:solidFill>
              </a:rPr>
              <a:t>– asking amiss</a:t>
            </a:r>
            <a:endParaRPr lang="en-US" dirty="0" smtClean="0">
              <a:solidFill>
                <a:schemeClr val="bg1"/>
              </a:solidFill>
            </a:endParaRPr>
          </a:p>
          <a:p>
            <a:pPr lvl="1">
              <a:buClr>
                <a:srgbClr val="66FFFF"/>
              </a:buClr>
            </a:pPr>
            <a:r>
              <a:rPr lang="en-US" dirty="0" smtClean="0">
                <a:solidFill>
                  <a:schemeClr val="bg1"/>
                </a:solidFill>
              </a:rPr>
              <a:t>Asking of God for personal ambition is wrong</a:t>
            </a:r>
            <a:r>
              <a:rPr lang="en-US" dirty="0" smtClean="0">
                <a:solidFill>
                  <a:schemeClr val="bg1"/>
                </a:solidFill>
              </a:rPr>
              <a:t> (</a:t>
            </a:r>
            <a:r>
              <a:rPr lang="en-US" b="1" i="1" dirty="0" smtClean="0">
                <a:solidFill>
                  <a:srgbClr val="FFFF66"/>
                </a:solidFill>
              </a:rPr>
              <a:t>Mark </a:t>
            </a:r>
            <a:r>
              <a:rPr lang="en-US" b="1" i="1" dirty="0" smtClean="0">
                <a:solidFill>
                  <a:srgbClr val="FFFF66"/>
                </a:solidFill>
              </a:rPr>
              <a:t>1</a:t>
            </a:r>
            <a:r>
              <a:rPr lang="en-US" b="1" i="1" dirty="0" smtClean="0">
                <a:solidFill>
                  <a:srgbClr val="FFFF66"/>
                </a:solidFill>
              </a:rPr>
              <a:t>0:35f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 lvl="1">
              <a:buClr>
                <a:srgbClr val="66FFFF"/>
              </a:buClr>
            </a:pPr>
            <a:r>
              <a:rPr lang="en-US" dirty="0" smtClean="0">
                <a:solidFill>
                  <a:schemeClr val="bg1"/>
                </a:solidFill>
              </a:rPr>
              <a:t>Asking of God to escape responsibility is wrong</a:t>
            </a:r>
            <a:r>
              <a:rPr lang="en-US" dirty="0" smtClean="0">
                <a:solidFill>
                  <a:schemeClr val="bg1"/>
                </a:solidFill>
              </a:rPr>
              <a:t> (</a:t>
            </a:r>
            <a:r>
              <a:rPr lang="en-US" b="1" i="1" dirty="0" smtClean="0">
                <a:solidFill>
                  <a:srgbClr val="FFFF66"/>
                </a:solidFill>
              </a:rPr>
              <a:t>Jonah 4:3f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Clr>
                <a:srgbClr val="FFFF00"/>
              </a:buClr>
            </a:pPr>
            <a:r>
              <a:rPr lang="en-US" b="1" dirty="0" smtClean="0">
                <a:solidFill>
                  <a:schemeClr val="bg1"/>
                </a:solidFill>
              </a:rPr>
              <a:t>Bringing End to the Wars </a:t>
            </a:r>
            <a:r>
              <a:rPr lang="en-US" dirty="0" smtClean="0">
                <a:solidFill>
                  <a:schemeClr val="bg1"/>
                </a:solidFill>
              </a:rPr>
              <a:t>– being allied with God</a:t>
            </a:r>
            <a:endParaRPr lang="en-US" dirty="0" smtClean="0">
              <a:solidFill>
                <a:schemeClr val="bg1"/>
              </a:solidFill>
            </a:endParaRPr>
          </a:p>
          <a:p>
            <a:pPr lvl="1">
              <a:buClr>
                <a:srgbClr val="66FFFF"/>
              </a:buClr>
            </a:pPr>
            <a:r>
              <a:rPr lang="en-US" dirty="0" smtClean="0">
                <a:solidFill>
                  <a:schemeClr val="bg1"/>
                </a:solidFill>
              </a:rPr>
              <a:t>Triumph promised is found in Christ (</a:t>
            </a:r>
            <a:r>
              <a:rPr lang="en-US" b="1" i="1" dirty="0" smtClean="0">
                <a:solidFill>
                  <a:srgbClr val="FFFF66"/>
                </a:solidFill>
              </a:rPr>
              <a:t>2 Cor. 2:14-17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337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1318</TotalTime>
  <Words>198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The Wars Among Us</vt:lpstr>
      <vt:lpstr>James 4:1-4</vt:lpstr>
      <vt:lpstr>James 4:1-4</vt:lpstr>
      <vt:lpstr>James 4:1-4</vt:lpstr>
      <vt:lpstr>James 4:1-4</vt:lpstr>
      <vt:lpstr>James 4:1-4</vt:lpstr>
      <vt:lpstr>About the Wars Among Us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Wars Among Us</dc:title>
  <dc:creator>Harry</dc:creator>
  <cp:lastModifiedBy>Harry</cp:lastModifiedBy>
  <cp:revision>10</cp:revision>
  <dcterms:created xsi:type="dcterms:W3CDTF">2016-04-30T14:06:17Z</dcterms:created>
  <dcterms:modified xsi:type="dcterms:W3CDTF">2016-05-01T12:04:59Z</dcterms:modified>
</cp:coreProperties>
</file>