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58" r:id="rId3"/>
    <p:sldId id="262" r:id="rId4"/>
    <p:sldId id="263" r:id="rId5"/>
    <p:sldId id="264" r:id="rId6"/>
    <p:sldId id="265" r:id="rId7"/>
    <p:sldId id="260" r:id="rId8"/>
    <p:sldId id="261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3E0000"/>
    <a:srgbClr val="452E17"/>
    <a:srgbClr val="6B4723"/>
    <a:srgbClr val="0000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EB853A7-0ECC-4C53-B2E6-7A3190DA6E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6E9D2-5002-453E-AB59-0E12AA6733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05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5CF36-8779-48C8-921D-3B57B4BE4F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141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837BE-7AFE-4CA4-B8BB-9AF8A6F62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60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5C7D3-E947-46D7-A9A1-4DBC1447E2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54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9F0B9-AB99-46E8-AD79-5D22A1DB39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128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A8AFA-1761-413E-82C9-126CE65287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07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93ED4-FB53-4FBE-9E96-FF535EDE7C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73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CA794-E573-495C-93B6-B45459199B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6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32770-6208-4E14-A589-96812B42C4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60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7AD0E-7C8D-477C-A7A7-691EBAA118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78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B4723"/>
            </a:gs>
            <a:gs pos="50000">
              <a:srgbClr val="452E17"/>
            </a:gs>
            <a:gs pos="100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07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fld id="{FF7342C4-2F11-458E-A710-B39A6C8FF6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43000"/>
            <a:ext cx="9144000" cy="2971800"/>
          </a:xfrm>
          <a:effectLst/>
        </p:spPr>
        <p:txBody>
          <a:bodyPr/>
          <a:lstStyle/>
          <a:p>
            <a:r>
              <a:rPr lang="en-US" altLang="en-US" sz="8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en-US" altLang="en-US" sz="8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Refusal to Rejection</a:t>
            </a:r>
            <a:endParaRPr lang="en-US" altLang="en-US" sz="88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 alt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Zechariah 7:8-12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914400"/>
          </a:xfrm>
          <a:effectLst/>
        </p:spPr>
        <p:txBody>
          <a:bodyPr/>
          <a:lstStyle/>
          <a:p>
            <a:r>
              <a:rPr lang="en-US" altLang="en-US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Zechariah 7:8-14</a:t>
            </a:r>
            <a:endParaRPr lang="en-US" altLang="en-US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762000"/>
            <a:ext cx="90678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the word of the </a:t>
            </a:r>
            <a:r>
              <a:rPr lang="en-US" sz="26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came to Zechariah, saying, 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“Thus says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6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hosts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‘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Execute true justice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show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mercy and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 everyone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his brother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oppress the widow or the fatherless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alien or the poor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Let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 of you plan evil in his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against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brother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.’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refused to heed, shrugged their shoulders, and stopped their ears so that they could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hear.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they made their hearts like flint,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refusing to hear the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the </a:t>
            </a:r>
            <a:r>
              <a:rPr lang="en-US" sz="26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hosts had sent by His Spirit through the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former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prophets.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wrath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hosts.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it happened, that just as He proclaimed and they would not hear, so they called out and I would not listen,”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says the </a:t>
            </a:r>
            <a:r>
              <a:rPr lang="en-US" sz="26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hosts. 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“But I scattered them with a whirlwind among all the nations which they had not known. Thus the land became desolate after them, so that no one passed through or returned; for they made the pleasant land desolate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914400"/>
          </a:xfrm>
          <a:effectLst/>
        </p:spPr>
        <p:txBody>
          <a:bodyPr/>
          <a:lstStyle/>
          <a:p>
            <a:r>
              <a:rPr lang="en-US" altLang="en-US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Zechariah 7:8-14</a:t>
            </a:r>
            <a:endParaRPr lang="en-US" altLang="en-US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762000"/>
            <a:ext cx="90678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the word of the </a:t>
            </a:r>
            <a:r>
              <a:rPr lang="en-US" sz="26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came to Zechariah, saying, 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“Thus says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6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hosts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‘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Execute true justice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show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mercy and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 everyone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his brother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oppress the widow or the fatherless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alien or the poor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Let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 of you plan evil in his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against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brother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.’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refused to heed, shrugged their shoulders, and stopped their ears so that they could 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hear.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they made their hearts like flint,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refusing to hear the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the </a:t>
            </a:r>
            <a:r>
              <a:rPr lang="en-US" sz="26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hosts had sent by His Spirit through the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former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prophets.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wrath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hosts.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it happened, that just as He proclaimed and they would not hear, so they called out and I would not listen,”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says the </a:t>
            </a:r>
            <a:r>
              <a:rPr lang="en-US" sz="26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hosts. 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“But I scattered them with a whirlwind among all the nations which they had not known. Thus the land became desolate after them, so that no one passed through or returned; for they made the pleasant land desolate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078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914400"/>
          </a:xfrm>
          <a:effectLst/>
        </p:spPr>
        <p:txBody>
          <a:bodyPr/>
          <a:lstStyle/>
          <a:p>
            <a:r>
              <a:rPr lang="en-US" altLang="en-US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Zechariah 7:8-14</a:t>
            </a:r>
            <a:endParaRPr lang="en-US" altLang="en-US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762000"/>
            <a:ext cx="90678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the word of the </a:t>
            </a:r>
            <a:r>
              <a:rPr lang="en-US" sz="26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came to Zechariah, saying, 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“Thus says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6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hosts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‘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Execute true justice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show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mercy and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 everyone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his brother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oppress the widow or the fatherless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alien or the poor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Let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 of you plan evil in his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against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brother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.’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refused to heed, shrugged their shoulders, and stopped their ears so that they could 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hear.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they made their hearts like flint,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refusing to hear the 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 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the </a:t>
            </a:r>
            <a:r>
              <a:rPr lang="en-US" sz="2600" cap="sm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hosts had sent by His Spirit through the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former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prophets.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wrath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hosts.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it happened, that just as He proclaimed and they would not hear, so they called out and I would not listen,”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says the </a:t>
            </a:r>
            <a:r>
              <a:rPr lang="en-US" sz="26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hosts. 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“But I scattered them with a whirlwind among all the nations which they had not known. Thus the land became desolate after them, so that no one passed through or returned; for they made the pleasant land desolate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238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914400"/>
          </a:xfrm>
          <a:effectLst/>
        </p:spPr>
        <p:txBody>
          <a:bodyPr/>
          <a:lstStyle/>
          <a:p>
            <a:r>
              <a:rPr lang="en-US" altLang="en-US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Zechariah 7:8-14</a:t>
            </a:r>
            <a:endParaRPr lang="en-US" altLang="en-US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762000"/>
            <a:ext cx="90678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the word of the </a:t>
            </a:r>
            <a:r>
              <a:rPr lang="en-US" sz="26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came to Zechariah, saying, 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“Thus says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6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hosts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‘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Execute true justice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show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mercy and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 everyone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his brother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oppress the widow or the fatherless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alien or the poor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Let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 of you plan evil in his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against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brother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.’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refused to heed, shrugged their shoulders, and stopped their ears so that they could 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hear.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they made their hearts like flint,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refusing to hear the 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 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the </a:t>
            </a:r>
            <a:r>
              <a:rPr lang="en-US" sz="2600" cap="sm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hosts had sent by His Spirit through the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former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prophets.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wrath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cap="small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hosts.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it happened, that just as He proclaimed and they would not hear, so they called out and I would not listen,”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says the </a:t>
            </a:r>
            <a:r>
              <a:rPr lang="en-US" sz="26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hosts. 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“But I scattered them with a whirlwind among all the nations which they had not known. Thus the land became desolate after them, so that no one passed through or returned; for they made the pleasant land desolate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652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914400"/>
          </a:xfrm>
          <a:effectLst/>
        </p:spPr>
        <p:txBody>
          <a:bodyPr/>
          <a:lstStyle/>
          <a:p>
            <a:r>
              <a:rPr lang="en-US" altLang="en-US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Zechariah 7:8-14</a:t>
            </a:r>
            <a:endParaRPr lang="en-US" altLang="en-US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762000"/>
            <a:ext cx="90678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the word of the </a:t>
            </a:r>
            <a:r>
              <a:rPr lang="en-US" sz="26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came to Zechariah, saying, 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“Thus says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6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hosts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‘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Execute true justice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show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mercy and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 everyone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his brother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oppress the widow or the fatherless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alien or the poor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Let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 of you plan evil in his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against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brother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.’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refused to heed, shrugged their shoulders, and stopped their ears so that they could 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hear.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they made their hearts like flint,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refusing to hear the 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 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the </a:t>
            </a:r>
            <a:r>
              <a:rPr lang="en-US" sz="2600" cap="sm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hosts had sent by His Spirit through the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former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prophets.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wrath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cap="small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hosts.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it happened, that just as He proclaimed and they would not hear, so they called out and I would not listen,” </a:t>
            </a:r>
            <a:r>
              <a:rPr lang="en-US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says the </a:t>
            </a:r>
            <a:r>
              <a:rPr lang="en-US" sz="2600" cap="smal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hosts.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b="1" baseline="30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14 </a:t>
            </a:r>
            <a:r>
              <a:rPr lang="en-US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“But I scattered them with a whirlwind among all the nations which they had not known.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 the land became desolate after them, so that no one passed through or returned; for they made the pleasant land desolate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76200" y="3962400"/>
            <a:ext cx="8915400" cy="2817376"/>
          </a:xfrm>
          <a:prstGeom prst="ellipse">
            <a:avLst/>
          </a:prstGeom>
          <a:solidFill>
            <a:srgbClr val="3E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1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latin typeface="Times New Roman"/>
              </a:rPr>
              <a:t>Rejection Is the Consequence of Refusal to Hear God’s Will</a:t>
            </a:r>
            <a:endParaRPr kumimoji="0" lang="en-US" sz="4800" b="1" i="1" u="none" strike="noStrike" cap="none" normalizeH="0" baseline="0" dirty="0" smtClean="0">
              <a:ln>
                <a:noFill/>
              </a:ln>
              <a:solidFill>
                <a:srgbClr val="FFFF66"/>
              </a:solidFill>
              <a:effectLst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501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  <a:effectLst/>
        </p:spPr>
        <p:txBody>
          <a:bodyPr/>
          <a:lstStyle/>
          <a:p>
            <a:r>
              <a:rPr lang="en-US" altLang="en-US" sz="4800" b="1" dirty="0">
                <a:effectLst/>
              </a:rPr>
              <a:t>Some Refuse to Hear </a:t>
            </a:r>
            <a:r>
              <a:rPr lang="en-US" altLang="en-US" sz="4800" b="1" dirty="0" smtClean="0">
                <a:effectLst/>
              </a:rPr>
              <a:t>God’s</a:t>
            </a:r>
            <a:r>
              <a:rPr lang="en-US" altLang="en-US" sz="4800" b="1" dirty="0" smtClean="0">
                <a:effectLst/>
              </a:rPr>
              <a:t> </a:t>
            </a:r>
            <a:r>
              <a:rPr lang="en-US" altLang="en-US" sz="4800" b="1" dirty="0">
                <a:effectLst/>
              </a:rPr>
              <a:t>Word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124200"/>
            <a:ext cx="8153400" cy="3581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sz="3600" dirty="0">
                <a:effectLst/>
              </a:rPr>
              <a:t>		Atheists				   </a:t>
            </a:r>
            <a:r>
              <a:rPr lang="en-US" altLang="en-US" sz="3600" b="1" i="1" dirty="0">
                <a:solidFill>
                  <a:schemeClr val="tx2"/>
                </a:solidFill>
                <a:effectLst/>
              </a:rPr>
              <a:t>God</a:t>
            </a:r>
            <a:endParaRPr lang="en-US" altLang="en-US" sz="3600" dirty="0">
              <a:effectLst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sz="3600" dirty="0">
                <a:effectLst/>
              </a:rPr>
              <a:t>	 Evolutionists			</a:t>
            </a:r>
            <a:r>
              <a:rPr lang="en-US" altLang="en-US" sz="3600" b="1" i="1" dirty="0">
                <a:solidFill>
                  <a:schemeClr val="tx2"/>
                </a:solidFill>
                <a:effectLst/>
              </a:rPr>
              <a:t>Creation</a:t>
            </a:r>
            <a:endParaRPr lang="en-US" altLang="en-US" sz="3600" dirty="0">
              <a:effectLst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sz="3600" dirty="0">
                <a:effectLst/>
              </a:rPr>
              <a:t>	   Humanists				   </a:t>
            </a:r>
            <a:r>
              <a:rPr lang="en-US" altLang="en-US" sz="3600" b="1" i="1" dirty="0">
                <a:solidFill>
                  <a:schemeClr val="tx2"/>
                </a:solidFill>
                <a:effectLst/>
              </a:rPr>
              <a:t>Bible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sz="3600" dirty="0">
                <a:effectLst/>
              </a:rPr>
              <a:t>	   Modernists		      </a:t>
            </a:r>
            <a:r>
              <a:rPr lang="en-US" altLang="en-US" sz="3600" b="1" i="1" dirty="0" smtClean="0">
                <a:solidFill>
                  <a:schemeClr val="tx2"/>
                </a:solidFill>
                <a:effectLst/>
              </a:rPr>
              <a:t>Inspiration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3600" dirty="0">
                <a:effectLst/>
              </a:rPr>
              <a:t> </a:t>
            </a:r>
            <a:r>
              <a:rPr lang="en-US" altLang="en-US" sz="3600" dirty="0" smtClean="0">
                <a:effectLst/>
              </a:rPr>
              <a:t>      Hedonists</a:t>
            </a:r>
            <a:r>
              <a:rPr lang="en-US" altLang="en-US" sz="3600" dirty="0">
                <a:effectLst/>
              </a:rPr>
              <a:t>			</a:t>
            </a:r>
            <a:r>
              <a:rPr lang="en-US" altLang="en-US" sz="3600" dirty="0" smtClean="0">
                <a:effectLst/>
              </a:rPr>
              <a:t>	</a:t>
            </a:r>
            <a:r>
              <a:rPr lang="en-US" altLang="en-US" sz="3600" b="1" i="1" dirty="0" smtClean="0">
                <a:solidFill>
                  <a:schemeClr val="tx2"/>
                </a:solidFill>
                <a:effectLst/>
              </a:rPr>
              <a:t>Morality</a:t>
            </a:r>
            <a:endParaRPr lang="en-US" altLang="en-US" sz="3600" b="1" i="1" dirty="0">
              <a:solidFill>
                <a:schemeClr val="tx2"/>
              </a:solidFill>
              <a:effectLst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28600" y="1600200"/>
            <a:ext cx="4114800" cy="1219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000" b="1" dirty="0"/>
              <a:t>People Refusing</a:t>
            </a:r>
          </a:p>
          <a:p>
            <a:pPr algn="ctr"/>
            <a:r>
              <a:rPr lang="en-US" altLang="en-US" sz="4000" b="1" dirty="0"/>
              <a:t>to Hear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800600" y="1600200"/>
            <a:ext cx="4114800" cy="1219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000" b="1" dirty="0" smtClean="0"/>
              <a:t>The Message They</a:t>
            </a:r>
            <a:endParaRPr lang="en-US" altLang="en-US" sz="4000" b="1" dirty="0"/>
          </a:p>
          <a:p>
            <a:pPr algn="ctr"/>
            <a:r>
              <a:rPr lang="en-US" altLang="en-US" sz="4000" b="1" dirty="0" smtClean="0"/>
              <a:t>Refuse </a:t>
            </a:r>
            <a:r>
              <a:rPr lang="en-US" altLang="en-US" sz="4000" b="1" dirty="0"/>
              <a:t>to Hear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5200"/>
            <a:ext cx="4715165" cy="33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197" grpId="0" animBg="1" autoUpdateAnimBg="0"/>
      <p:bldP spid="819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  <a:effectLst/>
        </p:spPr>
        <p:txBody>
          <a:bodyPr/>
          <a:lstStyle/>
          <a:p>
            <a:r>
              <a:rPr lang="en-US" alt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Today Refuse to Hear When One </a:t>
            </a:r>
            <a:r>
              <a:rPr lang="en-US" altLang="en-US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Teaches God’s Will On…</a:t>
            </a:r>
            <a:endParaRPr lang="en-US" altLang="en-US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800"/>
              </a:spcAft>
              <a:buFont typeface="Wingdings" pitchFamily="2" charset="2"/>
              <a:buNone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Baptism</a:t>
            </a:r>
            <a:endParaRPr lang="en-US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0"/>
              </a:spcBef>
              <a:spcAft>
                <a:spcPts val="800"/>
              </a:spcAft>
              <a:buFont typeface="Wingdings" pitchFamily="2" charset="2"/>
              <a:buNone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</a:t>
            </a:r>
          </a:p>
          <a:p>
            <a:pPr algn="ctr">
              <a:spcBef>
                <a:spcPts val="0"/>
              </a:spcBef>
              <a:spcAft>
                <a:spcPts val="800"/>
              </a:spcAft>
              <a:buFont typeface="Wingdings" pitchFamily="2" charset="2"/>
              <a:buNone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</a:t>
            </a:r>
          </a:p>
          <a:p>
            <a:pPr algn="ctr">
              <a:spcBef>
                <a:spcPts val="0"/>
              </a:spcBef>
              <a:spcAft>
                <a:spcPts val="800"/>
              </a:spcAft>
              <a:buFont typeface="Wingdings" pitchFamily="2" charset="2"/>
              <a:buNone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Fellowship</a:t>
            </a:r>
            <a:endParaRPr lang="en-US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0"/>
              </a:spcBef>
              <a:spcAft>
                <a:spcPts val="800"/>
              </a:spcAft>
              <a:buFont typeface="Wingdings" pitchFamily="2" charset="2"/>
              <a:buNone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Modesty</a:t>
            </a:r>
          </a:p>
          <a:p>
            <a:pPr algn="ctr">
              <a:spcBef>
                <a:spcPts val="0"/>
              </a:spcBef>
              <a:spcAft>
                <a:spcPts val="800"/>
              </a:spcAft>
              <a:buFont typeface="Wingdings" pitchFamily="2" charset="2"/>
              <a:buNone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Attendance</a:t>
            </a:r>
            <a:endParaRPr lang="en-US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0"/>
              </a:spcBef>
              <a:spcAft>
                <a:spcPts val="800"/>
              </a:spcAft>
              <a:buFont typeface="Wingdings" pitchFamily="2" charset="2"/>
              <a:buNone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1842448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C000"/>
                </a:solidFill>
              </a:rPr>
              <a:t>1</a:t>
            </a:r>
            <a:r>
              <a:rPr lang="en-US" sz="3200" b="1" i="1" baseline="30000" dirty="0" smtClean="0">
                <a:solidFill>
                  <a:srgbClr val="FFC000"/>
                </a:solidFill>
              </a:rPr>
              <a:t>st</a:t>
            </a:r>
            <a:r>
              <a:rPr lang="en-US" sz="3200" b="1" i="1" dirty="0" smtClean="0">
                <a:solidFill>
                  <a:srgbClr val="FFC000"/>
                </a:solidFill>
              </a:rPr>
              <a:t> Peter 3:21</a:t>
            </a:r>
            <a:endParaRPr lang="en-US" sz="3200" b="1" i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18288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C000"/>
                </a:solidFill>
              </a:rPr>
              <a:t>Romans 6:3-11</a:t>
            </a:r>
            <a:endParaRPr lang="en-US" sz="3200" b="1" i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539425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C000"/>
                </a:solidFill>
              </a:rPr>
              <a:t>Matthew 16:18</a:t>
            </a:r>
            <a:endParaRPr lang="en-US" sz="3200" b="1" i="1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2539425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C000"/>
                </a:solidFill>
              </a:rPr>
              <a:t>Eph.</a:t>
            </a:r>
            <a:r>
              <a:rPr lang="en-US" b="1" i="1" dirty="0" smtClean="0">
                <a:solidFill>
                  <a:srgbClr val="FFC000"/>
                </a:solidFill>
              </a:rPr>
              <a:t> </a:t>
            </a:r>
            <a:r>
              <a:rPr lang="en-US" sz="3200" b="1" i="1" dirty="0" smtClean="0">
                <a:solidFill>
                  <a:srgbClr val="FFC000"/>
                </a:solidFill>
              </a:rPr>
              <a:t>4:4;</a:t>
            </a:r>
            <a:r>
              <a:rPr lang="en-US" b="1" i="1" dirty="0" smtClean="0">
                <a:solidFill>
                  <a:srgbClr val="FFC000"/>
                </a:solidFill>
              </a:rPr>
              <a:t> </a:t>
            </a:r>
            <a:r>
              <a:rPr lang="en-US" sz="3200" b="1" i="1" dirty="0" smtClean="0">
                <a:solidFill>
                  <a:srgbClr val="FFC000"/>
                </a:solidFill>
              </a:rPr>
              <a:t>1:22f</a:t>
            </a:r>
            <a:endParaRPr lang="en-US" sz="3200" b="1" i="1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235658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C000"/>
                </a:solidFill>
              </a:rPr>
              <a:t>Colossians 3:17</a:t>
            </a:r>
            <a:endParaRPr lang="en-US" sz="3200" b="1" i="1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4600" y="3225225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C000"/>
                </a:solidFill>
              </a:rPr>
              <a:t>Matt. 7:21-23</a:t>
            </a:r>
            <a:endParaRPr lang="en-US" sz="3200" b="1" i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39624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C000"/>
                </a:solidFill>
              </a:rPr>
              <a:t>2</a:t>
            </a:r>
            <a:r>
              <a:rPr lang="en-US" sz="3200" b="1" i="1" baseline="30000" dirty="0" smtClean="0">
                <a:solidFill>
                  <a:srgbClr val="FFC000"/>
                </a:solidFill>
              </a:rPr>
              <a:t>nd</a:t>
            </a:r>
            <a:r>
              <a:rPr lang="en-US" sz="3200" b="1" i="1" dirty="0" smtClean="0">
                <a:solidFill>
                  <a:srgbClr val="FFC000"/>
                </a:solidFill>
              </a:rPr>
              <a:t> John 9-11</a:t>
            </a:r>
            <a:endParaRPr lang="en-US" sz="3200" b="1" i="1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4600" y="39624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C000"/>
                </a:solidFill>
              </a:rPr>
              <a:t>Romans 16:17</a:t>
            </a:r>
            <a:endParaRPr lang="en-US" sz="3200" b="1" i="1" dirty="0">
              <a:solidFill>
                <a:srgbClr val="FFC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4673025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C000"/>
                </a:solidFill>
              </a:rPr>
              <a:t>1</a:t>
            </a:r>
            <a:r>
              <a:rPr lang="en-US" sz="3200" b="1" i="1" baseline="30000" dirty="0" smtClean="0">
                <a:solidFill>
                  <a:srgbClr val="FFC000"/>
                </a:solidFill>
              </a:rPr>
              <a:t>st</a:t>
            </a:r>
            <a:r>
              <a:rPr lang="en-US" sz="3200" b="1" i="1" dirty="0" smtClean="0">
                <a:solidFill>
                  <a:srgbClr val="FFC000"/>
                </a:solidFill>
              </a:rPr>
              <a:t> Tim. 2:8-10</a:t>
            </a:r>
            <a:endParaRPr lang="en-US" sz="3200" b="1" i="1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4673025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C000"/>
                </a:solidFill>
              </a:rPr>
              <a:t>1</a:t>
            </a:r>
            <a:r>
              <a:rPr lang="en-US" sz="3200" b="1" i="1" baseline="30000" dirty="0" smtClean="0">
                <a:solidFill>
                  <a:srgbClr val="FFC000"/>
                </a:solidFill>
              </a:rPr>
              <a:t>st</a:t>
            </a:r>
            <a:r>
              <a:rPr lang="en-US" sz="3200" b="1" i="1" dirty="0" smtClean="0">
                <a:solidFill>
                  <a:srgbClr val="FFC000"/>
                </a:solidFill>
              </a:rPr>
              <a:t> Peter 3:1-5</a:t>
            </a:r>
            <a:endParaRPr lang="en-US" sz="3200" b="1" i="1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54102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C000"/>
                </a:solidFill>
              </a:rPr>
              <a:t>Heb. 10:24-25</a:t>
            </a:r>
            <a:endParaRPr lang="en-US" sz="3200" b="1" i="1" dirty="0">
              <a:solidFill>
                <a:srgbClr val="FFC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600" y="5413417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C000"/>
                </a:solidFill>
              </a:rPr>
              <a:t>Acts</a:t>
            </a:r>
            <a:r>
              <a:rPr lang="en-US" b="1" i="1" dirty="0" smtClean="0">
                <a:solidFill>
                  <a:srgbClr val="FFC000"/>
                </a:solidFill>
              </a:rPr>
              <a:t> </a:t>
            </a:r>
            <a:r>
              <a:rPr lang="en-US" sz="3200" b="1" i="1" dirty="0" smtClean="0">
                <a:solidFill>
                  <a:srgbClr val="FFC000"/>
                </a:solidFill>
              </a:rPr>
              <a:t>2:42;</a:t>
            </a:r>
            <a:r>
              <a:rPr lang="en-US" sz="2000" b="1" i="1" dirty="0" smtClean="0">
                <a:solidFill>
                  <a:srgbClr val="FFC000"/>
                </a:solidFill>
              </a:rPr>
              <a:t> </a:t>
            </a:r>
            <a:r>
              <a:rPr lang="en-US" sz="3200" b="1" i="1" dirty="0" smtClean="0">
                <a:solidFill>
                  <a:srgbClr val="FFC000"/>
                </a:solidFill>
              </a:rPr>
              <a:t>5:11f</a:t>
            </a:r>
            <a:endParaRPr lang="en-US" sz="3200" b="1" i="1" dirty="0">
              <a:solidFill>
                <a:srgbClr val="FFC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6128786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C000"/>
                </a:solidFill>
              </a:rPr>
              <a:t>Hebrews 9:27</a:t>
            </a:r>
            <a:endParaRPr lang="en-US" sz="3200" b="1" i="1" dirty="0">
              <a:solidFill>
                <a:srgbClr val="FFC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24600" y="6120825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C000"/>
                </a:solidFill>
              </a:rPr>
              <a:t>2</a:t>
            </a:r>
            <a:r>
              <a:rPr lang="en-US" sz="3200" b="1" i="1" baseline="30000" dirty="0" smtClean="0">
                <a:solidFill>
                  <a:srgbClr val="FFC000"/>
                </a:solidFill>
              </a:rPr>
              <a:t>nd</a:t>
            </a:r>
            <a:r>
              <a:rPr lang="en-US" sz="3200" b="1" i="1" dirty="0" smtClean="0">
                <a:solidFill>
                  <a:srgbClr val="FFC000"/>
                </a:solidFill>
              </a:rPr>
              <a:t> Cor. 5:9-10</a:t>
            </a:r>
            <a:endParaRPr lang="en-US" sz="3200" b="1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 autoUpdateAnimBg="0"/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Would Be God’s Reaction to My Refusal?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752" y="3143549"/>
            <a:ext cx="5105400" cy="362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33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rbit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7D"/>
      </a:lt2>
      <a:accent1>
        <a:srgbClr val="B40022"/>
      </a:accent1>
      <a:accent2>
        <a:srgbClr val="FFA1A1"/>
      </a:accent2>
      <a:accent3>
        <a:srgbClr val="AAAAAA"/>
      </a:accent3>
      <a:accent4>
        <a:srgbClr val="DADADA"/>
      </a:accent4>
      <a:accent5>
        <a:srgbClr val="D6AAAB"/>
      </a:accent5>
      <a:accent6>
        <a:srgbClr val="E79191"/>
      </a:accent6>
      <a:hlink>
        <a:srgbClr val="FFFFCC"/>
      </a:hlink>
      <a:folHlink>
        <a:srgbClr val="FFCC66"/>
      </a:folHlink>
    </a:clrScheme>
    <a:fontScheme name="Orbi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8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Office\Templates\Orbit.pot</Template>
  <TotalTime>5327</TotalTime>
  <Words>117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Orbit</vt:lpstr>
      <vt:lpstr>From Refusal to Rejection</vt:lpstr>
      <vt:lpstr>Zechariah 7:8-14</vt:lpstr>
      <vt:lpstr>Zechariah 7:8-14</vt:lpstr>
      <vt:lpstr>Zechariah 7:8-14</vt:lpstr>
      <vt:lpstr>Zechariah 7:8-14</vt:lpstr>
      <vt:lpstr>Zechariah 7:8-14</vt:lpstr>
      <vt:lpstr>Some Refuse to Hear God’s Word</vt:lpstr>
      <vt:lpstr>Some Today Refuse to Hear When One Teaches God’s Will On…</vt:lpstr>
      <vt:lpstr>What Would Be God’s Reaction to My Refusal?</vt:lpstr>
    </vt:vector>
  </TitlesOfParts>
  <Company>User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User</dc:creator>
  <cp:lastModifiedBy>Harry</cp:lastModifiedBy>
  <cp:revision>18</cp:revision>
  <dcterms:created xsi:type="dcterms:W3CDTF">2002-10-06T01:05:59Z</dcterms:created>
  <dcterms:modified xsi:type="dcterms:W3CDTF">2016-06-05T12:01:18Z</dcterms:modified>
</cp:coreProperties>
</file>