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59" r:id="rId5"/>
    <p:sldId id="270" r:id="rId6"/>
    <p:sldId id="271" r:id="rId7"/>
    <p:sldId id="272" r:id="rId8"/>
    <p:sldId id="273" r:id="rId9"/>
    <p:sldId id="260" r:id="rId10"/>
    <p:sldId id="274" r:id="rId11"/>
    <p:sldId id="261" r:id="rId12"/>
    <p:sldId id="275" r:id="rId13"/>
    <p:sldId id="262" r:id="rId14"/>
    <p:sldId id="276" r:id="rId15"/>
    <p:sldId id="277" r:id="rId16"/>
    <p:sldId id="278" r:id="rId17"/>
    <p:sldId id="279" r:id="rId18"/>
    <p:sldId id="263" r:id="rId19"/>
    <p:sldId id="280" r:id="rId20"/>
    <p:sldId id="281" r:id="rId21"/>
    <p:sldId id="264" r:id="rId22"/>
    <p:sldId id="282" r:id="rId23"/>
    <p:sldId id="283" r:id="rId24"/>
    <p:sldId id="265" r:id="rId25"/>
    <p:sldId id="284" r:id="rId26"/>
    <p:sldId id="266" r:id="rId27"/>
    <p:sldId id="285" r:id="rId28"/>
    <p:sldId id="286" r:id="rId29"/>
    <p:sldId id="267" r:id="rId30"/>
    <p:sldId id="291" r:id="rId31"/>
    <p:sldId id="290" r:id="rId32"/>
    <p:sldId id="257" r:id="rId33"/>
    <p:sldId id="287" r:id="rId34"/>
    <p:sldId id="288" r:id="rId35"/>
    <p:sldId id="289" r:id="rId36"/>
    <p:sldId id="26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0A3A-DEE4-452D-963E-B9FDA6ECA5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8053-6D8C-4A33-A8DF-6AF9639130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0A3A-DEE4-452D-963E-B9FDA6ECA5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8053-6D8C-4A33-A8DF-6AF9639130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0A3A-DEE4-452D-963E-B9FDA6ECA5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8053-6D8C-4A33-A8DF-6AF9639130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0A3A-DEE4-452D-963E-B9FDA6ECA5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8053-6D8C-4A33-A8DF-6AF9639130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0A3A-DEE4-452D-963E-B9FDA6ECA5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8053-6D8C-4A33-A8DF-6AF9639130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0A3A-DEE4-452D-963E-B9FDA6ECA5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8053-6D8C-4A33-A8DF-6AF9639130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0A3A-DEE4-452D-963E-B9FDA6ECA5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8053-6D8C-4A33-A8DF-6AF9639130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0A3A-DEE4-452D-963E-B9FDA6ECA5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8053-6D8C-4A33-A8DF-6AF9639130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0A3A-DEE4-452D-963E-B9FDA6ECA5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8053-6D8C-4A33-A8DF-6AF9639130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0A3A-DEE4-452D-963E-B9FDA6ECA5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8053-6D8C-4A33-A8DF-6AF9639130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0A3A-DEE4-452D-963E-B9FDA6ECA5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8053-6D8C-4A33-A8DF-6AF9639130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0A3A-DEE4-452D-963E-B9FDA6ECA59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38053-6D8C-4A33-A8DF-6AF9639130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0ahUKEwj5_MbW2pPOAhWEpx4KHZSMBuMQjRwIBw&amp;url=https://debradeanmurphy.wordpress.com/2010/12/16/life-and-death-and-advent/&amp;psig=AFQjCNEIUN8zD0VOp0WbR6FiEqexJHXKhg&amp;ust=1469711067387903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0ahUKEwj5_MbW2pPOAhWEpx4KHZSMBuMQjRwIBw&amp;url=https://debradeanmurphy.wordpress.com/2010/12/16/life-and-death-and-advent/&amp;psig=AFQjCNEIUN8zD0VOp0WbR6FiEqexJHXKhg&amp;ust=146971106738790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source=images&amp;cd=&amp;cad=rja&amp;uact=8&amp;ved=0ahUKEwj-153p3ZPOAhWERSYKHXdmBhEQjRwIBw&amp;url=http://www.printedelectronicsworld.com/articles/1653/power-generating-shoes&amp;psig=AFQjCNGx0qGufr_Ak-bnCSHzskit6S7O7A&amp;ust=1469711809609724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iblprG05POAhUFHR4KHUsdDnYQjRwIBw&amp;url=http://www.asimpledimple.com/2011_11_01_archive.html&amp;bvm=bv.128153897,d.dmo&amp;psig=AFQjCNHqPSM73XZ38G4pDT6WSQClQTRc6A&amp;ust=1469709145845413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iblprG05POAhUFHR4KHUsdDnYQjRwIBw&amp;url=http://www.asimpledimple.com/2011_11_01_archive.html&amp;bvm=bv.128153897,d.dmo&amp;psig=AFQjCNHqPSM73XZ38G4pDT6WSQClQTRc6A&amp;ust=1469709145845413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iblprG05POAhUFHR4KHUsdDnYQjRwIBw&amp;url=http://www.asimpledimple.com/2011_11_01_archive.html&amp;bvm=bv.128153897,d.dmo&amp;psig=AFQjCNHqPSM73XZ38G4pDT6WSQClQTRc6A&amp;ust=1469709145845413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iblprG05POAhUFHR4KHUsdDnYQjRwIBw&amp;url=http://www.asimpledimple.com/2011_11_01_archive.html&amp;bvm=bv.128153897,d.dmo&amp;psig=AFQjCNHqPSM73XZ38G4pDT6WSQClQTRc6A&amp;ust=1469709145845413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We Have Eternal Life Now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Not the quality of life in the promised “glorified state” – “world to come”              (Lk. 18:30)</a:t>
            </a:r>
          </a:p>
          <a:p>
            <a:r>
              <a:rPr lang="en-US" b="1" dirty="0" smtClean="0"/>
              <a:t>But the nature of life that begins when we are made </a:t>
            </a:r>
            <a:r>
              <a:rPr lang="en-US" b="1" i="1" dirty="0" smtClean="0"/>
              <a:t>“alive” </a:t>
            </a:r>
            <a:r>
              <a:rPr lang="en-US" b="1" dirty="0" smtClean="0"/>
              <a:t>from being in dead in sin  (Eph. 2:5)</a:t>
            </a:r>
          </a:p>
          <a:p>
            <a:r>
              <a:rPr lang="en-US" b="1" dirty="0" smtClean="0"/>
              <a:t>Jesus contrasts the physical with the spiritual </a:t>
            </a:r>
            <a:r>
              <a:rPr lang="en-US" b="1" dirty="0" smtClean="0">
                <a:solidFill>
                  <a:srgbClr val="002060"/>
                </a:solidFill>
              </a:rPr>
              <a:t>(Jn. 11:25-26)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We Have Eternal Life Now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Conditional:</a:t>
            </a:r>
          </a:p>
          <a:p>
            <a:pPr lvl="1"/>
            <a:r>
              <a:rPr lang="en-US" sz="3200" b="1" u="sng" dirty="0" smtClean="0"/>
              <a:t>Begins</a:t>
            </a:r>
            <a:r>
              <a:rPr lang="en-US" sz="3200" b="1" dirty="0" smtClean="0"/>
              <a:t> with confessing Jesus to be the Christ, </a:t>
            </a:r>
            <a:r>
              <a:rPr lang="en-US" sz="3200" b="1" dirty="0" smtClean="0"/>
              <a:t>the </a:t>
            </a:r>
            <a:r>
              <a:rPr lang="en-US" sz="3200" b="1" dirty="0" smtClean="0"/>
              <a:t>Son of the Living God – Baptized in the name of Jesus Christ </a:t>
            </a:r>
            <a:r>
              <a:rPr lang="en-US" sz="3200" b="1" dirty="0" smtClean="0">
                <a:solidFill>
                  <a:srgbClr val="002060"/>
                </a:solidFill>
              </a:rPr>
              <a:t>(Acts 8:35-38, 2:38</a:t>
            </a:r>
            <a:r>
              <a:rPr lang="en-US" sz="3200" b="1" dirty="0" smtClean="0">
                <a:solidFill>
                  <a:srgbClr val="002060"/>
                </a:solidFill>
              </a:rPr>
              <a:t>)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We Have Eternal Life Now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Conditional:</a:t>
            </a:r>
          </a:p>
          <a:p>
            <a:pPr lvl="1"/>
            <a:r>
              <a:rPr lang="en-US" sz="3200" b="1" u="sng" dirty="0" smtClean="0"/>
              <a:t>Begins</a:t>
            </a:r>
            <a:r>
              <a:rPr lang="en-US" sz="3200" b="1" dirty="0" smtClean="0"/>
              <a:t> with confessing Jesus to be the Christ, he Son of the Living God – Baptized in the name of Jesus Christ (Acts 8:35-38, 2:38)</a:t>
            </a:r>
          </a:p>
          <a:p>
            <a:pPr lvl="1"/>
            <a:r>
              <a:rPr lang="en-US" sz="3200" b="1" u="sng" dirty="0" smtClean="0"/>
              <a:t>Continues</a:t>
            </a:r>
            <a:r>
              <a:rPr lang="en-US" sz="3200" b="1" dirty="0" smtClean="0"/>
              <a:t> as we continue to submit to the authority of the Son of God – abiding in His doctrine- not losing our “full reward”        </a:t>
            </a:r>
            <a:r>
              <a:rPr lang="en-US" sz="3200" b="1" dirty="0" smtClean="0">
                <a:solidFill>
                  <a:srgbClr val="002060"/>
                </a:solidFill>
              </a:rPr>
              <a:t>(2 Jn. 8,9).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Eternal Life – Love of our Brethren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Manifests that one has “passed out of death” into “life” </a:t>
            </a:r>
            <a:r>
              <a:rPr lang="en-US" b="1" dirty="0" smtClean="0">
                <a:solidFill>
                  <a:srgbClr val="002060"/>
                </a:solidFill>
              </a:rPr>
              <a:t>(I Jn. 3:14, cf. I Jn. 2:9)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Eternal Life – Love of our Brethren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Manifests that one has “passed out of death” into “life” (I Jn. 3:14, cf. I Jn. 2:9)</a:t>
            </a:r>
          </a:p>
          <a:p>
            <a:r>
              <a:rPr lang="en-US" sz="3200" b="1" dirty="0" smtClean="0"/>
              <a:t>He that does not love his brethren “abideth in death” </a:t>
            </a:r>
            <a:r>
              <a:rPr lang="en-US" sz="3200" b="1" dirty="0" smtClean="0">
                <a:solidFill>
                  <a:srgbClr val="002060"/>
                </a:solidFill>
              </a:rPr>
              <a:t>(I Jn. 3:14)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Eternal Life – Love of our Brethren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Manifests that one has “passed out of death” into “life” (I Jn. 3:14, cf. I Jn. 2:9)</a:t>
            </a:r>
          </a:p>
          <a:p>
            <a:r>
              <a:rPr lang="en-US" sz="3200" b="1" dirty="0" smtClean="0"/>
              <a:t>He that does not love his brethren “abideth in death” (I Jn. 3:14)</a:t>
            </a:r>
          </a:p>
          <a:p>
            <a:r>
              <a:rPr lang="en-US" b="1" dirty="0" smtClean="0"/>
              <a:t>He that does not love his brother is a murderer – no “eternal life” </a:t>
            </a:r>
            <a:r>
              <a:rPr lang="en-US" b="1" u="sng" dirty="0" smtClean="0"/>
              <a:t>abiding</a:t>
            </a:r>
            <a:r>
              <a:rPr lang="en-US" b="1" dirty="0" smtClean="0"/>
              <a:t> in him    </a:t>
            </a:r>
            <a:r>
              <a:rPr lang="en-US" b="1" dirty="0" smtClean="0">
                <a:solidFill>
                  <a:srgbClr val="002060"/>
                </a:solidFill>
              </a:rPr>
              <a:t>(I Jn. 3:15)</a:t>
            </a:r>
            <a:endParaRPr lang="en-US" sz="3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Eternal Life – Love of our Brethren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Manifests that one has “passed out of death” into “life” (I Jn. 3:14, cf. I Jn. 2:9)</a:t>
            </a:r>
          </a:p>
          <a:p>
            <a:r>
              <a:rPr lang="en-US" sz="3200" b="1" dirty="0" smtClean="0"/>
              <a:t>He that does not love his brethren “abideth in death” (I Jn. 3:14)</a:t>
            </a:r>
          </a:p>
          <a:p>
            <a:r>
              <a:rPr lang="en-US" b="1" dirty="0" smtClean="0"/>
              <a:t>He that does not love his brother is a murderer – no “eternal life” abiding in him </a:t>
            </a:r>
            <a:r>
              <a:rPr lang="en-US" b="1" dirty="0" smtClean="0"/>
              <a:t>   (</a:t>
            </a:r>
            <a:r>
              <a:rPr lang="en-US" b="1" dirty="0" smtClean="0"/>
              <a:t>I Jn. 3:15)</a:t>
            </a:r>
            <a:endParaRPr lang="en-US" sz="3200" b="1" dirty="0" smtClean="0"/>
          </a:p>
          <a:p>
            <a:pPr lvl="1"/>
            <a:r>
              <a:rPr lang="en-US" sz="2800" b="1" dirty="0" smtClean="0"/>
              <a:t>The anger and resentment forbidden that leads to murder </a:t>
            </a:r>
            <a:r>
              <a:rPr lang="en-US" sz="2800" b="1" dirty="0" smtClean="0">
                <a:solidFill>
                  <a:srgbClr val="002060"/>
                </a:solidFill>
              </a:rPr>
              <a:t>(Matt.5:21-22; Titus 3:3-5)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Eternal Life – Love of our Brethren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Manifests that one has “passed out of death” into “life” (I Jn. 3:14, cf. I Jn. 2:9)</a:t>
            </a:r>
          </a:p>
          <a:p>
            <a:r>
              <a:rPr lang="en-US" sz="3200" b="1" dirty="0" smtClean="0"/>
              <a:t>He that does not love his brethren “abideth in death” (I Jn. 3:14)</a:t>
            </a:r>
          </a:p>
          <a:p>
            <a:r>
              <a:rPr lang="en-US" b="1" dirty="0" smtClean="0"/>
              <a:t>He that does not love his brother is a murderer – no “eternal life” abiding in him (I Jn. 3:15)</a:t>
            </a:r>
            <a:endParaRPr lang="en-US" sz="3200" b="1" dirty="0" smtClean="0"/>
          </a:p>
          <a:p>
            <a:pPr lvl="1"/>
            <a:r>
              <a:rPr lang="en-US" sz="2800" b="1" dirty="0" smtClean="0"/>
              <a:t>The anger and resentment forbidden that leads to murder (Matt.5:21-22; Titus 3:3-5)</a:t>
            </a:r>
          </a:p>
          <a:p>
            <a:pPr lvl="1"/>
            <a:r>
              <a:rPr lang="en-US" b="1" dirty="0" smtClean="0"/>
              <a:t>Must not ignore the needs of the “least of our brethren” – eternal punishment </a:t>
            </a:r>
            <a:r>
              <a:rPr lang="en-US" b="1" dirty="0" smtClean="0">
                <a:solidFill>
                  <a:srgbClr val="002060"/>
                </a:solidFill>
              </a:rPr>
              <a:t>(Matt.25: 40, 45, 46)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Prayer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can </a:t>
            </a:r>
            <a:r>
              <a:rPr lang="en-US" b="1" i="1" u="sng" dirty="0" smtClean="0"/>
              <a:t>“ask” </a:t>
            </a:r>
            <a:r>
              <a:rPr lang="en-US" b="1" dirty="0" smtClean="0"/>
              <a:t>according to the </a:t>
            </a:r>
            <a:r>
              <a:rPr lang="en-US" b="1" u="sng" dirty="0" smtClean="0"/>
              <a:t>“will of God” </a:t>
            </a:r>
            <a:r>
              <a:rPr lang="en-US" b="1" dirty="0" smtClean="0"/>
              <a:t>with the confidence  that He </a:t>
            </a:r>
            <a:r>
              <a:rPr lang="en-US" b="1" u="sng" dirty="0" smtClean="0"/>
              <a:t>“hears us”  </a:t>
            </a:r>
            <a:r>
              <a:rPr lang="en-US" b="1" dirty="0" smtClean="0"/>
              <a:t>        </a:t>
            </a:r>
            <a:r>
              <a:rPr lang="en-US" b="1" dirty="0" smtClean="0">
                <a:solidFill>
                  <a:srgbClr val="002060"/>
                </a:solidFill>
              </a:rPr>
              <a:t>(I Jn. 5:14)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Prayer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can </a:t>
            </a:r>
            <a:r>
              <a:rPr lang="en-US" b="1" i="1" u="sng" dirty="0" smtClean="0"/>
              <a:t>“ask” </a:t>
            </a:r>
            <a:r>
              <a:rPr lang="en-US" b="1" dirty="0" smtClean="0"/>
              <a:t>according to the </a:t>
            </a:r>
            <a:r>
              <a:rPr lang="en-US" b="1" u="sng" dirty="0" smtClean="0"/>
              <a:t>“will of God” </a:t>
            </a:r>
            <a:r>
              <a:rPr lang="en-US" b="1" dirty="0" smtClean="0"/>
              <a:t>with the confidence  that He </a:t>
            </a:r>
            <a:r>
              <a:rPr lang="en-US" b="1" u="sng" dirty="0" smtClean="0"/>
              <a:t>“hears us”  </a:t>
            </a:r>
            <a:r>
              <a:rPr lang="en-US" b="1" dirty="0" smtClean="0"/>
              <a:t>        (I Jn. 5:14)</a:t>
            </a:r>
          </a:p>
          <a:p>
            <a:r>
              <a:rPr lang="en-US" b="1" dirty="0" smtClean="0"/>
              <a:t>We know </a:t>
            </a:r>
            <a:r>
              <a:rPr lang="en-US" b="1" u="sng" dirty="0" smtClean="0"/>
              <a:t>“if He hears us” </a:t>
            </a:r>
            <a:r>
              <a:rPr lang="en-US" b="1" dirty="0" smtClean="0"/>
              <a:t>we have </a:t>
            </a:r>
            <a:r>
              <a:rPr lang="en-US" b="1" u="sng" dirty="0" smtClean="0"/>
              <a:t>“the petitions”  </a:t>
            </a:r>
            <a:r>
              <a:rPr lang="en-US" b="1" dirty="0" smtClean="0"/>
              <a:t>we have </a:t>
            </a:r>
            <a:r>
              <a:rPr lang="en-US" b="1" u="sng" dirty="0" smtClean="0"/>
              <a:t>“asked” </a:t>
            </a:r>
            <a:r>
              <a:rPr lang="en-US" b="1" dirty="0" smtClean="0"/>
              <a:t>of Him                       </a:t>
            </a:r>
            <a:r>
              <a:rPr lang="en-US" b="1" dirty="0" smtClean="0">
                <a:solidFill>
                  <a:srgbClr val="002060"/>
                </a:solidFill>
              </a:rPr>
              <a:t>(I Jn. 5:15)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2384" y="2967335"/>
            <a:ext cx="4459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LIFE VS. DEATH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2" name="Picture 2" descr="http://www.nature.com/nature/journal/v450/n7167/images/450169a-i1.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500" y="609600"/>
            <a:ext cx="1905000" cy="2407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Prayer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We can </a:t>
            </a:r>
            <a:r>
              <a:rPr lang="en-US" b="1" i="1" u="sng" dirty="0" smtClean="0"/>
              <a:t>“ask” </a:t>
            </a:r>
            <a:r>
              <a:rPr lang="en-US" b="1" dirty="0" smtClean="0"/>
              <a:t>according to the </a:t>
            </a:r>
            <a:r>
              <a:rPr lang="en-US" b="1" u="sng" dirty="0" smtClean="0"/>
              <a:t>“will of God” </a:t>
            </a:r>
            <a:r>
              <a:rPr lang="en-US" b="1" dirty="0" smtClean="0"/>
              <a:t>with the confidence  that He </a:t>
            </a:r>
            <a:r>
              <a:rPr lang="en-US" b="1" u="sng" dirty="0" smtClean="0"/>
              <a:t>“hears us”  </a:t>
            </a:r>
            <a:r>
              <a:rPr lang="en-US" b="1" dirty="0" smtClean="0"/>
              <a:t> (I Jn. 5:14)</a:t>
            </a:r>
          </a:p>
          <a:p>
            <a:r>
              <a:rPr lang="en-US" b="1" dirty="0" smtClean="0"/>
              <a:t>We know </a:t>
            </a:r>
            <a:r>
              <a:rPr lang="en-US" b="1" u="sng" dirty="0" smtClean="0"/>
              <a:t>“if He hears us” </a:t>
            </a:r>
            <a:r>
              <a:rPr lang="en-US" b="1" dirty="0" smtClean="0"/>
              <a:t>we have </a:t>
            </a:r>
            <a:r>
              <a:rPr lang="en-US" b="1" u="sng" dirty="0" smtClean="0"/>
              <a:t>“the petitions”  </a:t>
            </a:r>
            <a:r>
              <a:rPr lang="en-US" b="1" dirty="0" smtClean="0"/>
              <a:t>we have </a:t>
            </a:r>
            <a:r>
              <a:rPr lang="en-US" b="1" u="sng" dirty="0" smtClean="0"/>
              <a:t>“asked” </a:t>
            </a:r>
            <a:r>
              <a:rPr lang="en-US" b="1" dirty="0" smtClean="0"/>
              <a:t>of Him                       (I Jn. 5:15)</a:t>
            </a:r>
          </a:p>
          <a:p>
            <a:r>
              <a:rPr lang="en-US" b="1" dirty="0" smtClean="0"/>
              <a:t>The boldness or confidence of receiving our petitions hinges upon praying </a:t>
            </a:r>
            <a:r>
              <a:rPr lang="en-US" b="1" u="sng" dirty="0" smtClean="0"/>
              <a:t>“according to the will of God” ; </a:t>
            </a:r>
            <a:r>
              <a:rPr lang="en-US" b="1" dirty="0" smtClean="0"/>
              <a:t>Keeping His commandments; doing what is pleasing in His sight </a:t>
            </a:r>
            <a:r>
              <a:rPr lang="en-US" b="1" dirty="0" smtClean="0">
                <a:solidFill>
                  <a:srgbClr val="002060"/>
                </a:solidFill>
              </a:rPr>
              <a:t>(I Jn. 3:22)</a:t>
            </a:r>
            <a:endParaRPr lang="en-US" b="1" u="sng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Life Vs. Death – Intercessory Prayer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Praying for one who “has sinned” </a:t>
            </a:r>
            <a:r>
              <a:rPr lang="en-US" b="1" dirty="0" smtClean="0">
                <a:solidFill>
                  <a:srgbClr val="002060"/>
                </a:solidFill>
              </a:rPr>
              <a:t>(I Jn. 5:16)</a:t>
            </a:r>
          </a:p>
          <a:p>
            <a:r>
              <a:rPr lang="en-US" b="1" u="sng" dirty="0" smtClean="0"/>
              <a:t>What is the will of God ?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Life Vs. Death – Intercessory Prayer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Praying for one who “has sinned” (I Jn. 5:16)</a:t>
            </a:r>
          </a:p>
          <a:p>
            <a:r>
              <a:rPr lang="en-US" b="1" u="sng" dirty="0" smtClean="0"/>
              <a:t>What is the will of God ?</a:t>
            </a:r>
          </a:p>
          <a:p>
            <a:r>
              <a:rPr lang="en-US" b="1" u="sng" dirty="0" smtClean="0"/>
              <a:t>Pray </a:t>
            </a:r>
            <a:r>
              <a:rPr lang="en-US" b="1" dirty="0" smtClean="0"/>
              <a:t>for one who sins “not unto death”</a:t>
            </a:r>
          </a:p>
          <a:p>
            <a:r>
              <a:rPr lang="en-US" b="1" u="sng" dirty="0" smtClean="0"/>
              <a:t>Do not pray </a:t>
            </a:r>
            <a:r>
              <a:rPr lang="en-US" b="1" dirty="0" smtClean="0"/>
              <a:t>for one who sins “unto death”    (I Jn. </a:t>
            </a:r>
            <a:r>
              <a:rPr lang="en-US" b="1" dirty="0" smtClean="0"/>
              <a:t>5:16)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Life Vs. Death – Intercessory Prayer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Praying for one who “has sinned” (I Jn. 5:16)</a:t>
            </a:r>
          </a:p>
          <a:p>
            <a:r>
              <a:rPr lang="en-US" b="1" u="sng" dirty="0" smtClean="0"/>
              <a:t>What is the will of God ?</a:t>
            </a:r>
          </a:p>
          <a:p>
            <a:r>
              <a:rPr lang="en-US" b="1" u="sng" dirty="0" smtClean="0"/>
              <a:t>Pray </a:t>
            </a:r>
            <a:r>
              <a:rPr lang="en-US" b="1" dirty="0" smtClean="0"/>
              <a:t>for one who sins “not unto death”</a:t>
            </a:r>
          </a:p>
          <a:p>
            <a:r>
              <a:rPr lang="en-US" b="1" u="sng" dirty="0" smtClean="0"/>
              <a:t>Do not pray </a:t>
            </a:r>
            <a:r>
              <a:rPr lang="en-US" b="1" dirty="0" smtClean="0"/>
              <a:t>for one who sins “unto death”    (I Jn. </a:t>
            </a:r>
            <a:r>
              <a:rPr lang="en-US" b="1" dirty="0" smtClean="0"/>
              <a:t>5:16)</a:t>
            </a:r>
            <a:endParaRPr lang="en-US" b="1" dirty="0" smtClean="0"/>
          </a:p>
          <a:p>
            <a:r>
              <a:rPr lang="en-US" b="1" dirty="0" smtClean="0"/>
              <a:t>You can “see” the difference  between the two:  The sin which one is willing to confess and repent of  – the sin one is not willing to confess or repent of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Life Vs. Death – Intercessory Prayer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Jeremiah: </a:t>
            </a:r>
            <a:r>
              <a:rPr lang="en-US" b="1" i="1" dirty="0" smtClean="0"/>
              <a:t>“Therefore </a:t>
            </a:r>
            <a:r>
              <a:rPr lang="en-US" b="1" i="1" u="sng" dirty="0" smtClean="0"/>
              <a:t>pray not </a:t>
            </a:r>
            <a:r>
              <a:rPr lang="en-US" b="1" i="1" dirty="0" smtClean="0"/>
              <a:t>thou for </a:t>
            </a:r>
            <a:r>
              <a:rPr lang="en-US" b="1" i="1" dirty="0" smtClean="0"/>
              <a:t>this </a:t>
            </a:r>
            <a:r>
              <a:rPr lang="en-US" b="1" i="1" dirty="0" smtClean="0"/>
              <a:t>people, neither lift up cry </a:t>
            </a:r>
            <a:r>
              <a:rPr lang="en-US" b="1" i="1" dirty="0" smtClean="0"/>
              <a:t>nor </a:t>
            </a:r>
            <a:r>
              <a:rPr lang="en-US" b="1" i="1" dirty="0" smtClean="0"/>
              <a:t>prayer for them, neither make intercession to me; </a:t>
            </a:r>
            <a:r>
              <a:rPr lang="en-US" b="1" i="1" u="sng" dirty="0" smtClean="0"/>
              <a:t>for I will not hear thee” </a:t>
            </a:r>
            <a:r>
              <a:rPr lang="en-US" b="1" dirty="0" smtClean="0">
                <a:solidFill>
                  <a:srgbClr val="002060"/>
                </a:solidFill>
              </a:rPr>
              <a:t>(Jer. 7:16)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Life Vs. Death – Intercessory Prayer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Jeremiah: </a:t>
            </a:r>
            <a:r>
              <a:rPr lang="en-US" b="1" i="1" dirty="0" smtClean="0"/>
              <a:t>“Therefore </a:t>
            </a:r>
            <a:r>
              <a:rPr lang="en-US" b="1" i="1" u="sng" dirty="0" smtClean="0"/>
              <a:t>pray not </a:t>
            </a:r>
            <a:r>
              <a:rPr lang="en-US" b="1" i="1" dirty="0" smtClean="0"/>
              <a:t>thou for </a:t>
            </a:r>
            <a:r>
              <a:rPr lang="en-US" b="1" i="1" dirty="0" smtClean="0"/>
              <a:t>this </a:t>
            </a:r>
            <a:r>
              <a:rPr lang="en-US" b="1" i="1" dirty="0" smtClean="0"/>
              <a:t>people, neither lift up cry </a:t>
            </a:r>
            <a:r>
              <a:rPr lang="en-US" b="1" i="1" dirty="0" smtClean="0"/>
              <a:t>nor </a:t>
            </a:r>
            <a:r>
              <a:rPr lang="en-US" b="1" i="1" dirty="0" smtClean="0"/>
              <a:t>prayer for them, neither make intercession to me; </a:t>
            </a:r>
            <a:r>
              <a:rPr lang="en-US" b="1" i="1" u="sng" dirty="0" smtClean="0"/>
              <a:t>for I will not hear thee” </a:t>
            </a:r>
            <a:r>
              <a:rPr lang="en-US" b="1" dirty="0" smtClean="0"/>
              <a:t>(Jer. 7:16)</a:t>
            </a:r>
          </a:p>
          <a:p>
            <a:r>
              <a:rPr lang="en-US" b="1" dirty="0" smtClean="0"/>
              <a:t>Not willing to repent or turn from their idolatry </a:t>
            </a:r>
            <a:r>
              <a:rPr lang="en-US" b="1" dirty="0" smtClean="0">
                <a:solidFill>
                  <a:srgbClr val="002060"/>
                </a:solidFill>
              </a:rPr>
              <a:t>(Jer. 7:17-20)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Life Vs. Death – Intercessory Prayer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Peter’s exhortation: </a:t>
            </a:r>
            <a:r>
              <a:rPr lang="en-US" b="1" i="1" dirty="0" smtClean="0"/>
              <a:t>“</a:t>
            </a:r>
            <a:r>
              <a:rPr lang="en-US" b="1" i="1" u="sng" dirty="0" smtClean="0"/>
              <a:t>repent</a:t>
            </a:r>
            <a:r>
              <a:rPr lang="en-US" b="1" i="1" dirty="0" smtClean="0"/>
              <a:t> therefore of this thy wickedness, and </a:t>
            </a:r>
            <a:r>
              <a:rPr lang="en-US" b="1" i="1" u="sng" dirty="0" smtClean="0"/>
              <a:t>pray </a:t>
            </a:r>
            <a:r>
              <a:rPr lang="en-US" b="1" i="1" dirty="0" smtClean="0"/>
              <a:t>the Lord, if perhaps the thought of thy heart shall be forgiven thee” </a:t>
            </a:r>
            <a:r>
              <a:rPr lang="en-US" b="1" dirty="0" smtClean="0">
                <a:solidFill>
                  <a:srgbClr val="002060"/>
                </a:solidFill>
              </a:rPr>
              <a:t>(Acts 8:22)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Life Vs. Death – Intercessory Prayer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Peter’s exhortation: </a:t>
            </a:r>
            <a:r>
              <a:rPr lang="en-US" b="1" i="1" dirty="0" smtClean="0"/>
              <a:t>“</a:t>
            </a:r>
            <a:r>
              <a:rPr lang="en-US" b="1" i="1" u="sng" dirty="0" smtClean="0"/>
              <a:t>repent</a:t>
            </a:r>
            <a:r>
              <a:rPr lang="en-US" b="1" i="1" dirty="0" smtClean="0"/>
              <a:t> therefore of this thy wickedness, and </a:t>
            </a:r>
            <a:r>
              <a:rPr lang="en-US" b="1" i="1" u="sng" dirty="0" smtClean="0"/>
              <a:t>pray </a:t>
            </a:r>
            <a:r>
              <a:rPr lang="en-US" b="1" i="1" dirty="0" smtClean="0"/>
              <a:t>the Lord, if perhaps the thought of thy heart shall be forgiven thee” </a:t>
            </a:r>
            <a:r>
              <a:rPr lang="en-US" b="1" dirty="0" smtClean="0"/>
              <a:t>(Acts 8:22)</a:t>
            </a:r>
          </a:p>
          <a:p>
            <a:r>
              <a:rPr lang="en-US" b="1" dirty="0" smtClean="0"/>
              <a:t>Peter’s view of Simon’s one sin: </a:t>
            </a:r>
            <a:r>
              <a:rPr lang="en-US" b="1" u="sng" dirty="0" smtClean="0"/>
              <a:t>“For I see that thou art in the gall of bitterness and the bond of iniquity </a:t>
            </a:r>
            <a:r>
              <a:rPr lang="en-US" b="1" dirty="0" smtClean="0">
                <a:solidFill>
                  <a:srgbClr val="002060"/>
                </a:solidFill>
              </a:rPr>
              <a:t>(Acts 8:23)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Life Vs. Death – Intercessory Prayer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Peter’s exhortation: </a:t>
            </a:r>
            <a:r>
              <a:rPr lang="en-US" b="1" i="1" dirty="0" smtClean="0"/>
              <a:t>“</a:t>
            </a:r>
            <a:r>
              <a:rPr lang="en-US" b="1" i="1" u="sng" dirty="0" smtClean="0"/>
              <a:t>repent</a:t>
            </a:r>
            <a:r>
              <a:rPr lang="en-US" b="1" i="1" dirty="0" smtClean="0"/>
              <a:t> therefore of this thy wickedness, and </a:t>
            </a:r>
            <a:r>
              <a:rPr lang="en-US" b="1" i="1" u="sng" dirty="0" smtClean="0"/>
              <a:t>pray </a:t>
            </a:r>
            <a:r>
              <a:rPr lang="en-US" b="1" i="1" dirty="0" smtClean="0"/>
              <a:t>the Lord, if perhaps the thought of thy heart shall be forgiven thee” </a:t>
            </a:r>
            <a:r>
              <a:rPr lang="en-US" b="1" dirty="0" smtClean="0"/>
              <a:t>(Acts 8:22)</a:t>
            </a:r>
          </a:p>
          <a:p>
            <a:r>
              <a:rPr lang="en-US" b="1" dirty="0" smtClean="0"/>
              <a:t>Peter’s view of Simon’s one sin: </a:t>
            </a:r>
            <a:r>
              <a:rPr lang="en-US" b="1" u="sng" dirty="0" smtClean="0"/>
              <a:t>“For I see that thou art in the gall of bitterness and the bond of iniquity </a:t>
            </a:r>
            <a:r>
              <a:rPr lang="en-US" b="1" dirty="0" smtClean="0"/>
              <a:t>(Acts 8:23)</a:t>
            </a:r>
          </a:p>
          <a:p>
            <a:r>
              <a:rPr lang="en-US" b="1" dirty="0" smtClean="0"/>
              <a:t>Simon: </a:t>
            </a:r>
            <a:r>
              <a:rPr lang="en-US" b="1" i="1" dirty="0" smtClean="0"/>
              <a:t>“Pray for me to the Lord that none of these things which ye have spoken </a:t>
            </a:r>
            <a:r>
              <a:rPr lang="en-US" b="1" i="1" u="sng" dirty="0" smtClean="0"/>
              <a:t>come upon me” </a:t>
            </a:r>
            <a:r>
              <a:rPr lang="en-US" b="1" dirty="0" smtClean="0">
                <a:solidFill>
                  <a:srgbClr val="002060"/>
                </a:solidFill>
              </a:rPr>
              <a:t>(Acts 8:24) 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228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Bookman Old Style" pitchFamily="18" charset="0"/>
              </a:rPr>
              <a:t>Eternal Life vs. Eternal Death</a:t>
            </a:r>
            <a:endParaRPr lang="en-US" sz="36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447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Pray for one who does </a:t>
            </a:r>
            <a:r>
              <a:rPr lang="en-US" sz="3200" b="1" u="sng" dirty="0" smtClean="0"/>
              <a:t>“not sin unto death” </a:t>
            </a:r>
            <a:r>
              <a:rPr lang="en-US" sz="3200" b="1" dirty="0" smtClean="0"/>
              <a:t>– God will </a:t>
            </a:r>
            <a:r>
              <a:rPr lang="en-US" sz="3200" b="1" u="sng" dirty="0" smtClean="0"/>
              <a:t>“give him life” </a:t>
            </a:r>
            <a:r>
              <a:rPr lang="en-US" sz="3200" b="1" dirty="0" smtClean="0"/>
              <a:t>(I Jn. 5:16) 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2384" y="2967335"/>
            <a:ext cx="4459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LIFE VS. DEATH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2" name="Picture 2" descr="http://www.nature.com/nature/journal/v450/n7167/images/450169a-i1.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500" y="609600"/>
            <a:ext cx="1905000" cy="2407283"/>
          </a:xfrm>
          <a:prstGeom prst="rect">
            <a:avLst/>
          </a:prstGeom>
          <a:noFill/>
        </p:spPr>
      </p:pic>
      <p:pic>
        <p:nvPicPr>
          <p:cNvPr id="15364" name="Picture 4" descr="http://idtxs3.imgix.net/images/v5/articles/raw/main1653.jpg?w=8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886200"/>
            <a:ext cx="3657600" cy="2743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53000" y="4191000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Walking Dead (Eph. 2:1-3)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5410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Dead while living (I Tim.5:6)</a:t>
            </a:r>
            <a:endParaRPr lang="en-US" sz="28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5800" y="2819400"/>
            <a:ext cx="79248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3900" y="228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Bookman Old Style" pitchFamily="18" charset="0"/>
              </a:rPr>
              <a:t>Eternal Life vs. Eternal Death</a:t>
            </a:r>
            <a:endParaRPr lang="en-US" sz="36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447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Pray for one who does </a:t>
            </a:r>
            <a:r>
              <a:rPr lang="en-US" sz="3200" b="1" u="sng" dirty="0" smtClean="0"/>
              <a:t>“not sin unto death” </a:t>
            </a:r>
            <a:r>
              <a:rPr lang="en-US" sz="3200" b="1" dirty="0" smtClean="0"/>
              <a:t>– God will </a:t>
            </a:r>
            <a:r>
              <a:rPr lang="en-US" sz="3200" b="1" u="sng" dirty="0" smtClean="0"/>
              <a:t>“give him life” </a:t>
            </a:r>
            <a:r>
              <a:rPr lang="en-US" sz="3200" b="1" dirty="0" smtClean="0"/>
              <a:t>(I Jn. 5:16) 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828835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Simon under the curse of the gall of bitterness and bond of iniquity – will come upon you  - unto eternal death (cf. Deut. 29:18-20)</a:t>
            </a:r>
            <a:endParaRPr lang="en-US" sz="28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5800" y="2819400"/>
            <a:ext cx="79248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3900" y="228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Bookman Old Style" pitchFamily="18" charset="0"/>
              </a:rPr>
              <a:t>Eternal Life vs. Eternal Death</a:t>
            </a:r>
            <a:endParaRPr lang="en-US" sz="36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447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Pray for one who does </a:t>
            </a:r>
            <a:r>
              <a:rPr lang="en-US" sz="3200" b="1" u="sng" dirty="0" smtClean="0"/>
              <a:t>“not sin unto death” </a:t>
            </a:r>
            <a:r>
              <a:rPr lang="en-US" sz="3200" b="1" dirty="0" smtClean="0"/>
              <a:t>– God will </a:t>
            </a:r>
            <a:r>
              <a:rPr lang="en-US" sz="3200" b="1" u="sng" dirty="0" smtClean="0"/>
              <a:t>“give him life” </a:t>
            </a:r>
            <a:r>
              <a:rPr lang="en-US" sz="3200" b="1" dirty="0" smtClean="0"/>
              <a:t>(I Jn. 5:16) 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828835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Simon under the curse of the gall of bitterness and bond of iniquity – will come upon you  - unto eternal death (cf. Deut. 29:18-20)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495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We can pray for our brother who repents – God will restore Him to  the eternal life promised from the Father in Christ </a:t>
            </a:r>
            <a:endParaRPr lang="en-US" sz="32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782669"/>
            <a:ext cx="25447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John’s Focus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i177.photobucket.com/albums/w209/crakhead42190/flashligh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75112">
            <a:off x="2801308" y="2591778"/>
            <a:ext cx="2017828" cy="141074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800600" y="0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Beginning of Jesus’ Coming and Ministry    </a:t>
            </a:r>
            <a:r>
              <a:rPr lang="en-US" sz="2800" b="1" dirty="0" smtClean="0">
                <a:solidFill>
                  <a:srgbClr val="002060"/>
                </a:solidFill>
              </a:rPr>
              <a:t>(I Jn. </a:t>
            </a:r>
            <a:r>
              <a:rPr lang="en-US" sz="2800" b="1" dirty="0" smtClean="0">
                <a:solidFill>
                  <a:srgbClr val="002060"/>
                </a:solidFill>
              </a:rPr>
              <a:t>1:1, 2:24</a:t>
            </a:r>
            <a:r>
              <a:rPr lang="en-US" sz="2800" b="1" dirty="0" smtClean="0">
                <a:solidFill>
                  <a:srgbClr val="002060"/>
                </a:solidFill>
              </a:rPr>
              <a:t>; 2:7, 5:6)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3048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Not Ignoring the Devil’s Character </a:t>
            </a:r>
            <a:r>
              <a:rPr lang="en-US" sz="2800" b="1" dirty="0" smtClean="0">
                <a:solidFill>
                  <a:srgbClr val="002060"/>
                </a:solidFill>
              </a:rPr>
              <a:t>(I Jn. 3:8)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782669"/>
            <a:ext cx="25447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John’s Focus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i177.photobucket.com/albums/w209/crakhead42190/flashligh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75112">
            <a:off x="2801308" y="2591778"/>
            <a:ext cx="2017828" cy="141074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00600" y="13716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Keeping on Walking In the Light  </a:t>
            </a:r>
            <a:r>
              <a:rPr lang="en-US" sz="2800" b="1" dirty="0" smtClean="0">
                <a:solidFill>
                  <a:srgbClr val="002060"/>
                </a:solidFill>
              </a:rPr>
              <a:t>(I Jn. 1:7)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0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Beginning of Jesus’ Coming and Ministry    </a:t>
            </a:r>
            <a:r>
              <a:rPr lang="en-US" sz="2800" b="1" dirty="0" smtClean="0">
                <a:solidFill>
                  <a:srgbClr val="002060"/>
                </a:solidFill>
              </a:rPr>
              <a:t>(I Jn. </a:t>
            </a:r>
            <a:r>
              <a:rPr lang="en-US" sz="2800" b="1" dirty="0" smtClean="0">
                <a:solidFill>
                  <a:srgbClr val="002060"/>
                </a:solidFill>
              </a:rPr>
              <a:t>1:1, 2:24</a:t>
            </a:r>
            <a:r>
              <a:rPr lang="en-US" sz="2800" b="1" dirty="0" smtClean="0">
                <a:solidFill>
                  <a:srgbClr val="002060"/>
                </a:solidFill>
              </a:rPr>
              <a:t>; 2:7, 5:6)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5240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Not Ignoring Occasional Sin 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3048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Not Ignoring the Devil’s Character </a:t>
            </a:r>
            <a:r>
              <a:rPr lang="en-US" sz="2800" b="1" dirty="0" smtClean="0">
                <a:solidFill>
                  <a:srgbClr val="002060"/>
                </a:solidFill>
              </a:rPr>
              <a:t>(I Jn. 3:8)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782669"/>
            <a:ext cx="25447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John’s Focus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i177.photobucket.com/albums/w209/crakhead42190/flashligh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75112">
            <a:off x="2801308" y="2591778"/>
            <a:ext cx="2017828" cy="141074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00600" y="13716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Keeping on Walking In the Light  </a:t>
            </a:r>
            <a:r>
              <a:rPr lang="en-US" sz="2800" b="1" dirty="0" smtClean="0">
                <a:solidFill>
                  <a:srgbClr val="002060"/>
                </a:solidFill>
              </a:rPr>
              <a:t>(I Jn. 1:7)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2474893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Practice of Sin         </a:t>
            </a:r>
            <a:r>
              <a:rPr lang="en-US" sz="2800" b="1" dirty="0" smtClean="0">
                <a:solidFill>
                  <a:srgbClr val="002060"/>
                </a:solidFill>
              </a:rPr>
              <a:t>(I Jn. 3:9)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34290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Practice of Righteousness               </a:t>
            </a:r>
            <a:r>
              <a:rPr lang="en-US" sz="2800" b="1" dirty="0" smtClean="0">
                <a:solidFill>
                  <a:srgbClr val="002060"/>
                </a:solidFill>
              </a:rPr>
              <a:t>(I Jn. 2:29, 3:7)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0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Beginning of Jesus’ Coming and Ministry    </a:t>
            </a:r>
            <a:r>
              <a:rPr lang="en-US" sz="2800" b="1" dirty="0" smtClean="0">
                <a:solidFill>
                  <a:srgbClr val="002060"/>
                </a:solidFill>
              </a:rPr>
              <a:t>(I Jn. </a:t>
            </a:r>
            <a:r>
              <a:rPr lang="en-US" sz="2800" b="1" dirty="0" smtClean="0">
                <a:solidFill>
                  <a:srgbClr val="002060"/>
                </a:solidFill>
              </a:rPr>
              <a:t>1:1, 2:24</a:t>
            </a:r>
            <a:r>
              <a:rPr lang="en-US" sz="2800" b="1" dirty="0" smtClean="0">
                <a:solidFill>
                  <a:srgbClr val="002060"/>
                </a:solidFill>
              </a:rPr>
              <a:t>; 2:7, 5:6)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5240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Not Ignoring Occasional Sin 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3048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Not Ignoring the Devil’s Character </a:t>
            </a:r>
            <a:r>
              <a:rPr lang="en-US" sz="2800" b="1" dirty="0" smtClean="0">
                <a:solidFill>
                  <a:srgbClr val="002060"/>
                </a:solidFill>
              </a:rPr>
              <a:t>(I Jn. 3:8)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782669"/>
            <a:ext cx="25447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John’s Focus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i177.photobucket.com/albums/w209/crakhead42190/flashligh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75112">
            <a:off x="2801308" y="2591778"/>
            <a:ext cx="2017828" cy="141074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00600" y="13716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Keeping on Walking In the Light  </a:t>
            </a:r>
            <a:r>
              <a:rPr lang="en-US" sz="2800" b="1" dirty="0" smtClean="0">
                <a:solidFill>
                  <a:srgbClr val="002060"/>
                </a:solidFill>
              </a:rPr>
              <a:t>(I Jn. 1:7)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2474893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Practice of Sin         </a:t>
            </a:r>
            <a:r>
              <a:rPr lang="en-US" sz="2800" b="1" dirty="0" smtClean="0">
                <a:solidFill>
                  <a:srgbClr val="002060"/>
                </a:solidFill>
              </a:rPr>
              <a:t>(I Jn. 3:9)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34290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Practice of Righteousness               </a:t>
            </a:r>
            <a:r>
              <a:rPr lang="en-US" sz="2800" b="1" dirty="0" smtClean="0">
                <a:solidFill>
                  <a:srgbClr val="002060"/>
                </a:solidFill>
              </a:rPr>
              <a:t>(I Jn. 2:29, 3:7)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0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Beginning of Jesus’ Coming and Ministry    </a:t>
            </a:r>
            <a:r>
              <a:rPr lang="en-US" sz="2800" b="1" dirty="0" smtClean="0">
                <a:solidFill>
                  <a:srgbClr val="002060"/>
                </a:solidFill>
              </a:rPr>
              <a:t>(I Jn. </a:t>
            </a:r>
            <a:r>
              <a:rPr lang="en-US" sz="2800" b="1" dirty="0" smtClean="0">
                <a:solidFill>
                  <a:srgbClr val="002060"/>
                </a:solidFill>
              </a:rPr>
              <a:t>1:1, 2:24</a:t>
            </a:r>
            <a:r>
              <a:rPr lang="en-US" sz="2800" b="1" dirty="0" smtClean="0">
                <a:solidFill>
                  <a:srgbClr val="002060"/>
                </a:solidFill>
              </a:rPr>
              <a:t>; 2:7, 5:6)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495300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Eternal Life – Eternal Death </a:t>
            </a:r>
            <a:r>
              <a:rPr lang="en-US" sz="2800" b="1" dirty="0" smtClean="0">
                <a:solidFill>
                  <a:srgbClr val="002060"/>
                </a:solidFill>
              </a:rPr>
              <a:t>(I Jn. 1:3; 5:11-13, 20, 5:16)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5240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Not Ignoring Occasional Sin 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4267200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Not Ignoring the Serious Consequences of One Sin: Death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3048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Not Ignoring the Devil’s Character </a:t>
            </a:r>
            <a:r>
              <a:rPr lang="en-US" sz="2800" b="1" dirty="0" smtClean="0">
                <a:solidFill>
                  <a:srgbClr val="002060"/>
                </a:solidFill>
              </a:rPr>
              <a:t>(I Jn. 3:8)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Life God Promises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“Life Eternal” </a:t>
            </a:r>
            <a:r>
              <a:rPr lang="en-US" b="1" dirty="0" smtClean="0">
                <a:solidFill>
                  <a:srgbClr val="002060"/>
                </a:solidFill>
              </a:rPr>
              <a:t>(I Jn. 2:25)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Life God Promises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“Life Eternal” </a:t>
            </a:r>
            <a:r>
              <a:rPr lang="en-US" b="1" dirty="0" smtClean="0"/>
              <a:t>(I Jn. 2:25)</a:t>
            </a:r>
          </a:p>
          <a:p>
            <a:r>
              <a:rPr lang="en-US" b="1" dirty="0" smtClean="0"/>
              <a:t>Made Known by the </a:t>
            </a:r>
            <a:r>
              <a:rPr lang="en-US" b="1" i="1" dirty="0" smtClean="0"/>
              <a:t>“Word of life”                           </a:t>
            </a:r>
            <a:r>
              <a:rPr lang="en-US" b="1" dirty="0" smtClean="0">
                <a:solidFill>
                  <a:srgbClr val="002060"/>
                </a:solidFill>
              </a:rPr>
              <a:t>(I Jn. 1-2; John 1:1, 14)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Life God Promises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“Life Eternal” </a:t>
            </a:r>
            <a:r>
              <a:rPr lang="en-US" b="1" dirty="0" smtClean="0"/>
              <a:t>(I Jn. 2:25)</a:t>
            </a:r>
          </a:p>
          <a:p>
            <a:r>
              <a:rPr lang="en-US" b="1" dirty="0" smtClean="0"/>
              <a:t>Made Known by the </a:t>
            </a:r>
            <a:r>
              <a:rPr lang="en-US" b="1" i="1" dirty="0" smtClean="0"/>
              <a:t>“Word of life”                           </a:t>
            </a:r>
            <a:r>
              <a:rPr lang="en-US" b="1" dirty="0" smtClean="0"/>
              <a:t>(I Jn. 1-2; John 1:1, 14)</a:t>
            </a:r>
          </a:p>
          <a:p>
            <a:r>
              <a:rPr lang="en-US" b="1" dirty="0" smtClean="0"/>
              <a:t>An “eternal promise” </a:t>
            </a:r>
            <a:r>
              <a:rPr lang="en-US" b="1" dirty="0" smtClean="0">
                <a:solidFill>
                  <a:srgbClr val="002060"/>
                </a:solidFill>
              </a:rPr>
              <a:t>(Titus 1:2)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Life God Promises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“Life Eternal” </a:t>
            </a:r>
            <a:r>
              <a:rPr lang="en-US" b="1" dirty="0" smtClean="0"/>
              <a:t>(I Jn. 2:25)</a:t>
            </a:r>
          </a:p>
          <a:p>
            <a:r>
              <a:rPr lang="en-US" b="1" dirty="0" smtClean="0"/>
              <a:t>Made Known by the </a:t>
            </a:r>
            <a:r>
              <a:rPr lang="en-US" b="1" i="1" dirty="0" smtClean="0"/>
              <a:t>“Word of life”                           </a:t>
            </a:r>
            <a:r>
              <a:rPr lang="en-US" b="1" dirty="0" smtClean="0"/>
              <a:t>(I Jn. 1-2; John 1:1, 14)</a:t>
            </a:r>
          </a:p>
          <a:p>
            <a:r>
              <a:rPr lang="en-US" b="1" dirty="0" smtClean="0"/>
              <a:t>An “eternal promise” (Titus 1:2)</a:t>
            </a:r>
          </a:p>
          <a:p>
            <a:r>
              <a:rPr lang="en-US" b="1" dirty="0" smtClean="0"/>
              <a:t>Quality of Life that inspires hope – reserved in Heaven </a:t>
            </a:r>
            <a:r>
              <a:rPr lang="en-US" b="1" dirty="0" smtClean="0">
                <a:solidFill>
                  <a:srgbClr val="002060"/>
                </a:solidFill>
              </a:rPr>
              <a:t>(I Peter 1:3-4, I Tim. 1:1)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Life God Promises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“Life Eternal” </a:t>
            </a:r>
            <a:r>
              <a:rPr lang="en-US" b="1" dirty="0" smtClean="0"/>
              <a:t>(I Jn. 2:25)</a:t>
            </a:r>
          </a:p>
          <a:p>
            <a:r>
              <a:rPr lang="en-US" b="1" dirty="0" smtClean="0"/>
              <a:t>Made Known by the </a:t>
            </a:r>
            <a:r>
              <a:rPr lang="en-US" b="1" i="1" dirty="0" smtClean="0"/>
              <a:t>“Word of life”                           </a:t>
            </a:r>
            <a:r>
              <a:rPr lang="en-US" b="1" dirty="0" smtClean="0"/>
              <a:t>(I Jn. 1-2; John 1:1, 14)</a:t>
            </a:r>
          </a:p>
          <a:p>
            <a:r>
              <a:rPr lang="en-US" b="1" dirty="0" smtClean="0"/>
              <a:t>An “eternal promise” (Titus 1:2)</a:t>
            </a:r>
          </a:p>
          <a:p>
            <a:r>
              <a:rPr lang="en-US" b="1" dirty="0" smtClean="0"/>
              <a:t>Quality of Life that inspires hope – reserved in Heaven (I Peter 1:3-4, I Tim. 1:1)</a:t>
            </a:r>
          </a:p>
          <a:p>
            <a:r>
              <a:rPr lang="en-US" b="1" dirty="0" smtClean="0"/>
              <a:t>Found Only In Jesus Christ </a:t>
            </a:r>
            <a:r>
              <a:rPr lang="en-US" b="1" dirty="0" smtClean="0">
                <a:solidFill>
                  <a:srgbClr val="002060"/>
                </a:solidFill>
              </a:rPr>
              <a:t>(I Jn. 4:9, 5:11-12)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We Have Eternal Life Now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Not the quality of life in the promised “glorified state” – “world to come”              </a:t>
            </a:r>
            <a:r>
              <a:rPr lang="en-US" b="1" dirty="0" smtClean="0">
                <a:solidFill>
                  <a:srgbClr val="002060"/>
                </a:solidFill>
              </a:rPr>
              <a:t>(Lk. 18:30)</a:t>
            </a:r>
          </a:p>
          <a:p>
            <a:r>
              <a:rPr lang="en-US" b="1" dirty="0" smtClean="0"/>
              <a:t>But the nature of life that begins when we are made </a:t>
            </a:r>
            <a:r>
              <a:rPr lang="en-US" b="1" i="1" dirty="0" smtClean="0"/>
              <a:t>“alive” </a:t>
            </a:r>
            <a:r>
              <a:rPr lang="en-US" b="1" dirty="0" smtClean="0"/>
              <a:t>from being in dead in sin  </a:t>
            </a:r>
            <a:r>
              <a:rPr lang="en-US" b="1" dirty="0" smtClean="0">
                <a:solidFill>
                  <a:srgbClr val="002060"/>
                </a:solidFill>
              </a:rPr>
              <a:t>(Eph. 2:5)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1925</Words>
  <Application>Microsoft Office PowerPoint</Application>
  <PresentationFormat>On-screen Show (4:3)</PresentationFormat>
  <Paragraphs>128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Slide 3</vt:lpstr>
      <vt:lpstr>The Life God Promises</vt:lpstr>
      <vt:lpstr>The Life God Promises</vt:lpstr>
      <vt:lpstr>The Life God Promises</vt:lpstr>
      <vt:lpstr>The Life God Promises</vt:lpstr>
      <vt:lpstr>The Life God Promises</vt:lpstr>
      <vt:lpstr>We Have Eternal Life Now</vt:lpstr>
      <vt:lpstr>We Have Eternal Life Now</vt:lpstr>
      <vt:lpstr>We Have Eternal Life Now</vt:lpstr>
      <vt:lpstr>We Have Eternal Life Now</vt:lpstr>
      <vt:lpstr>Eternal Life – Love of our Brethren</vt:lpstr>
      <vt:lpstr>Eternal Life – Love of our Brethren</vt:lpstr>
      <vt:lpstr>Eternal Life – Love of our Brethren</vt:lpstr>
      <vt:lpstr>Eternal Life – Love of our Brethren</vt:lpstr>
      <vt:lpstr>Eternal Life – Love of our Brethren</vt:lpstr>
      <vt:lpstr>Prayer</vt:lpstr>
      <vt:lpstr>Prayer</vt:lpstr>
      <vt:lpstr>Prayer</vt:lpstr>
      <vt:lpstr>Life Vs. Death – Intercessory Prayer</vt:lpstr>
      <vt:lpstr>Life Vs. Death – Intercessory Prayer</vt:lpstr>
      <vt:lpstr>Life Vs. Death – Intercessory Prayer</vt:lpstr>
      <vt:lpstr>Life Vs. Death – Intercessory Prayer</vt:lpstr>
      <vt:lpstr>Life Vs. Death – Intercessory Prayer</vt:lpstr>
      <vt:lpstr>Life Vs. Death – Intercessory Prayer</vt:lpstr>
      <vt:lpstr>Life Vs. Death – Intercessory Prayer</vt:lpstr>
      <vt:lpstr>Life Vs. Death – Intercessory Prayer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Jerry</cp:lastModifiedBy>
  <cp:revision>28</cp:revision>
  <dcterms:created xsi:type="dcterms:W3CDTF">2016-07-27T12:23:47Z</dcterms:created>
  <dcterms:modified xsi:type="dcterms:W3CDTF">2016-07-28T14:12:04Z</dcterms:modified>
</cp:coreProperties>
</file>