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4" autoAdjust="0"/>
    <p:restoredTop sz="99846" autoAdjust="0"/>
  </p:normalViewPr>
  <p:slideViewPr>
    <p:cSldViewPr snapToGrid="0" snapToObjects="1">
      <p:cViewPr varScale="1">
        <p:scale>
          <a:sx n="72" d="100"/>
          <a:sy n="72" d="100"/>
        </p:scale>
        <p:origin x="132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3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649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5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60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90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12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73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901B3-E5A9-6441-8767-1A2E9F79B8FD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2F0E6-3591-4A4A-99C6-BC334A38C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5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rgbClr val="000000"/>
            </a:gs>
            <a:gs pos="50000">
              <a:srgbClr val="660000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923901B3-E5A9-6441-8767-1A2E9F79B8FD}" type="datetimeFigureOut">
              <a:rPr lang="en-US" smtClean="0"/>
              <a:pPr/>
              <a:t>9/18/2016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/>
              </a:defRPr>
            </a:lvl1pPr>
          </a:lstStyle>
          <a:p>
            <a:fld id="{0112F0E6-3591-4A4A-99C6-BC334A38CC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3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imes New 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imes New 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Times New 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imes New 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565" y="1038087"/>
            <a:ext cx="8867913" cy="2848113"/>
          </a:xfrm>
        </p:spPr>
        <p:txBody>
          <a:bodyPr anchor="ctr">
            <a:noAutofit/>
          </a:bodyPr>
          <a:lstStyle/>
          <a:p>
            <a:r>
              <a:rPr lang="en-US" sz="8800" b="1" dirty="0">
                <a:solidFill>
                  <a:schemeClr val="bg1"/>
                </a:solidFill>
              </a:rPr>
              <a:t>Having Done All to Stand, </a:t>
            </a:r>
            <a:r>
              <a:rPr lang="en-US" sz="9600" b="1" dirty="0">
                <a:solidFill>
                  <a:schemeClr val="bg1"/>
                </a:solidFill>
              </a:rPr>
              <a:t>S</a:t>
            </a:r>
            <a:r>
              <a:rPr lang="en-US" sz="9600" b="1" cap="small" dirty="0">
                <a:solidFill>
                  <a:schemeClr val="bg1"/>
                </a:solidFill>
              </a:rPr>
              <a:t>tand</a:t>
            </a:r>
            <a:r>
              <a:rPr lang="en-US" sz="88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5400" b="1" i="1" dirty="0">
                <a:solidFill>
                  <a:srgbClr val="FFFF00"/>
                </a:solidFill>
              </a:rPr>
              <a:t>Ephesians 6:10-17</a:t>
            </a:r>
          </a:p>
        </p:txBody>
      </p:sp>
    </p:spTree>
    <p:extLst>
      <p:ext uri="{BB962C8B-B14F-4D97-AF65-F5344CB8AC3E}">
        <p14:creationId xmlns:p14="http://schemas.microsoft.com/office/powerpoint/2010/main" val="304869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49"/>
            <a:ext cx="8229600" cy="87387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00"/>
                </a:solidFill>
              </a:rPr>
              <a:t>Ephesians 6:10-17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652" y="861433"/>
            <a:ext cx="8812696" cy="6016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10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Finally, my brethren, be strong in the Lord and in the power of His might. </a:t>
            </a: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11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Put on the whole armor of God, that you may be able to stand against the wiles of the devil. </a:t>
            </a: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12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For we do not wrestle against flesh and blood, but against principalities, against powers, against the rulers of the darkness of this age, against spiritual </a:t>
            </a:r>
            <a:r>
              <a:rPr lang="en-US" sz="2700" i="1" dirty="0">
                <a:solidFill>
                  <a:schemeClr val="bg1"/>
                </a:solidFill>
                <a:latin typeface="Times New Roman"/>
              </a:rPr>
              <a:t>hosts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 of wickedness in the heavenly </a:t>
            </a:r>
            <a:r>
              <a:rPr lang="en-US" sz="2700" i="1" dirty="0">
                <a:solidFill>
                  <a:schemeClr val="bg1"/>
                </a:solidFill>
                <a:latin typeface="Times New Roman"/>
              </a:rPr>
              <a:t>places.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 </a:t>
            </a: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13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Therefore take up the whole armor of God, that you may be able to withstand in the evil day, and having done all, to stand. </a:t>
            </a: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14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Stand therefore, having girded your waist with truth, having put on the breastplate of righteousness, </a:t>
            </a: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15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and having shod your feet with the preparation of the gospel of peace; </a:t>
            </a: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16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above all, taking the shield of faith with which you will be able to quench all the fiery darts of the wicked one. </a:t>
            </a:r>
            <a:r>
              <a:rPr lang="en-US" sz="2700" b="1" baseline="30000" dirty="0">
                <a:solidFill>
                  <a:schemeClr val="bg1"/>
                </a:solidFill>
                <a:latin typeface="Times New Roman"/>
              </a:rPr>
              <a:t>17</a:t>
            </a:r>
            <a:r>
              <a:rPr lang="en-US" sz="2700" b="1" dirty="0">
                <a:solidFill>
                  <a:schemeClr val="bg1"/>
                </a:solidFill>
                <a:latin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latin typeface="Times New Roman"/>
              </a:rPr>
              <a:t>And take the helmet of salvation, and the sword of the Spirit, which is the word of God…</a:t>
            </a:r>
          </a:p>
        </p:txBody>
      </p:sp>
    </p:spTree>
    <p:extLst>
      <p:ext uri="{BB962C8B-B14F-4D97-AF65-F5344CB8AC3E}">
        <p14:creationId xmlns:p14="http://schemas.microsoft.com/office/powerpoint/2010/main" val="10906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606"/>
            <a:ext cx="9144000" cy="94013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Preparation to Stand Requires…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035" y="1020089"/>
            <a:ext cx="8931965" cy="591521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Being Strong in the Lord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1 Cor. 16:13-14  </a:t>
            </a:r>
            <a:r>
              <a:rPr lang="en-US" dirty="0">
                <a:solidFill>
                  <a:schemeClr val="bg1"/>
                </a:solidFill>
              </a:rPr>
              <a:t>Watch, stand, be brave, be strong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2 Tim. 2:1  </a:t>
            </a:r>
            <a:r>
              <a:rPr lang="en-US" dirty="0">
                <a:solidFill>
                  <a:schemeClr val="bg1"/>
                </a:solidFill>
              </a:rPr>
              <a:t>“Be strong in the grace that is in Christ”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Eph. 1:15-19  </a:t>
            </a:r>
            <a:r>
              <a:rPr lang="en-US" dirty="0">
                <a:solidFill>
                  <a:schemeClr val="bg1"/>
                </a:solidFill>
              </a:rPr>
              <a:t>Strength comes in knowing God’s power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Putting on the Whole Armor of God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2 Pet. 5-8  </a:t>
            </a:r>
            <a:r>
              <a:rPr lang="en-US" dirty="0">
                <a:solidFill>
                  <a:schemeClr val="bg1"/>
                </a:solidFill>
              </a:rPr>
              <a:t>Character needed goes together as a whole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Gal. 5:22-24  </a:t>
            </a:r>
            <a:r>
              <a:rPr lang="en-US" dirty="0">
                <a:solidFill>
                  <a:schemeClr val="bg1"/>
                </a:solidFill>
              </a:rPr>
              <a:t>Fruit of spirit goes together as a whole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Rom. 13:11-14  </a:t>
            </a:r>
            <a:r>
              <a:rPr lang="en-US" dirty="0">
                <a:solidFill>
                  <a:schemeClr val="bg1"/>
                </a:solidFill>
              </a:rPr>
              <a:t>Put on the Lord; No provision for flesh</a:t>
            </a:r>
            <a:endParaRPr lang="en-US" b="1" i="1" dirty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  <a:buClr>
                <a:srgbClr val="FFFF00"/>
              </a:buClr>
            </a:pPr>
            <a:r>
              <a:rPr lang="en-US" b="1" dirty="0">
                <a:solidFill>
                  <a:schemeClr val="bg1"/>
                </a:solidFill>
              </a:rPr>
              <a:t>Then Standing in Truth</a:t>
            </a: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2 Tim. 1:13  </a:t>
            </a:r>
            <a:r>
              <a:rPr lang="en-US" dirty="0">
                <a:solidFill>
                  <a:schemeClr val="bg2"/>
                </a:solidFill>
                <a:sym typeface="Wingdings"/>
              </a:rPr>
              <a:t>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 </a:t>
            </a:r>
            <a:r>
              <a:rPr lang="en-US" b="1" i="1" dirty="0">
                <a:solidFill>
                  <a:srgbClr val="FFFF00"/>
                </a:solidFill>
              </a:rPr>
              <a:t>2:14-16  </a:t>
            </a:r>
            <a:r>
              <a:rPr lang="en-US" dirty="0">
                <a:solidFill>
                  <a:srgbClr val="EEECE1"/>
                </a:solidFill>
                <a:sym typeface="Wingdings"/>
              </a:rPr>
              <a:t></a:t>
            </a:r>
            <a:r>
              <a:rPr lang="en-US" b="1" i="1" dirty="0">
                <a:solidFill>
                  <a:srgbClr val="FFFF00"/>
                </a:solidFill>
                <a:sym typeface="Wingdings"/>
              </a:rPr>
              <a:t>  4:1-4  </a:t>
            </a:r>
            <a:r>
              <a:rPr lang="en-US" dirty="0">
                <a:solidFill>
                  <a:schemeClr val="bg1"/>
                </a:solidFill>
                <a:sym typeface="Wingdings"/>
              </a:rPr>
              <a:t>Truth is our focus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Jude 3  </a:t>
            </a:r>
            <a:r>
              <a:rPr lang="en-US" dirty="0">
                <a:solidFill>
                  <a:schemeClr val="bg1"/>
                </a:solidFill>
              </a:rPr>
              <a:t>Not just positive stand, but contend with error</a:t>
            </a:r>
            <a:endParaRPr lang="en-US" b="1" i="1" dirty="0">
              <a:solidFill>
                <a:srgbClr val="FFFF00"/>
              </a:solidFill>
            </a:endParaRPr>
          </a:p>
          <a:p>
            <a:pPr lvl="1">
              <a:spcBef>
                <a:spcPts val="0"/>
              </a:spcBef>
              <a:spcAft>
                <a:spcPts val="300"/>
              </a:spcAft>
              <a:buClr>
                <a:schemeClr val="bg1"/>
              </a:buClr>
            </a:pPr>
            <a:r>
              <a:rPr lang="en-US" b="1" i="1" dirty="0">
                <a:solidFill>
                  <a:srgbClr val="FFFF00"/>
                </a:solidFill>
              </a:rPr>
              <a:t>Titus 1:9  </a:t>
            </a:r>
            <a:r>
              <a:rPr lang="en-US" dirty="0">
                <a:solidFill>
                  <a:schemeClr val="bg1"/>
                </a:solidFill>
              </a:rPr>
              <a:t>Central work of elders is </a:t>
            </a:r>
            <a:r>
              <a:rPr lang="en-US">
                <a:solidFill>
                  <a:schemeClr val="bg1"/>
                </a:solidFill>
              </a:rPr>
              <a:t>upholding truth</a:t>
            </a:r>
            <a:endParaRPr lang="en-US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0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137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Wingdings</vt:lpstr>
      <vt:lpstr>Office Theme</vt:lpstr>
      <vt:lpstr>Having Done All to Stand, Stand!</vt:lpstr>
      <vt:lpstr>Ephesians 6:10-17</vt:lpstr>
      <vt:lpstr>Preparation to Stand Requires…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Having Done All to Stand, Stand!</dc:title>
  <dc:creator>Harry Osborne</dc:creator>
  <cp:lastModifiedBy>John Osborne</cp:lastModifiedBy>
  <cp:revision>6</cp:revision>
  <dcterms:created xsi:type="dcterms:W3CDTF">2016-09-18T03:10:05Z</dcterms:created>
  <dcterms:modified xsi:type="dcterms:W3CDTF">2016-09-18T12:18:28Z</dcterms:modified>
</cp:coreProperties>
</file>