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4A2500"/>
    <a:srgbClr val="684500"/>
    <a:srgbClr val="8040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81" autoAdjust="0"/>
  </p:normalViewPr>
  <p:slideViewPr>
    <p:cSldViewPr snapToGrid="0" snapToObjects="1">
      <p:cViewPr varScale="1">
        <p:scale>
          <a:sx n="94" d="100"/>
          <a:sy n="94" d="100"/>
        </p:scale>
        <p:origin x="-12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1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5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4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3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8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9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4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8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79B-E016-E54A-A498-DB5DECC7F4FB}" type="datetimeFigureOut">
              <a:rPr lang="en-US" smtClean="0"/>
              <a:t>9/24/16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38AD7-F3B1-164C-8AFF-B75ED2CF8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1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84500"/>
            </a:gs>
            <a:gs pos="90000">
              <a:srgbClr val="000000"/>
            </a:gs>
            <a:gs pos="41000">
              <a:srgbClr val="4A25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3475A79B-E016-E54A-A498-DB5DECC7F4FB}" type="datetimeFigureOut">
              <a:rPr lang="en-US" smtClean="0"/>
              <a:pPr/>
              <a:t>9/24/16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C1938AD7-F3B1-164C-8AFF-B75ED2CF81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2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35945"/>
            <a:ext cx="9144000" cy="286450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Things the Lord Loves</a:t>
            </a:r>
            <a:endParaRPr lang="en-US" sz="9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063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Proverbs 6:16-19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51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1682"/>
            <a:ext cx="8229600" cy="1024084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Proverbs 6:16-19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6469" y="811578"/>
            <a:ext cx="8875218" cy="4616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3400" b="1" baseline="30000" dirty="0">
                <a:solidFill>
                  <a:schemeClr val="bg1"/>
                </a:solidFill>
                <a:latin typeface="Times New Roman"/>
              </a:rPr>
              <a:t>16</a:t>
            </a:r>
            <a:r>
              <a:rPr lang="en-US" sz="34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3400" dirty="0" smtClean="0">
                <a:solidFill>
                  <a:schemeClr val="bg1"/>
                </a:solidFill>
                <a:latin typeface="Times New Roman"/>
              </a:rPr>
              <a:t>These </a:t>
            </a:r>
            <a:r>
              <a:rPr lang="en-US" sz="3400" dirty="0">
                <a:solidFill>
                  <a:schemeClr val="bg1"/>
                </a:solidFill>
                <a:latin typeface="Times New Roman"/>
              </a:rPr>
              <a:t>six things the Lord hates,</a:t>
            </a:r>
          </a:p>
          <a:p>
            <a:pPr>
              <a:lnSpc>
                <a:spcPct val="96000"/>
              </a:lnSpc>
            </a:pPr>
            <a:r>
              <a:rPr lang="en-US" sz="3400" dirty="0" smtClean="0">
                <a:solidFill>
                  <a:schemeClr val="bg1"/>
                </a:solidFill>
                <a:latin typeface="Times New Roman"/>
              </a:rPr>
              <a:t>		Yes</a:t>
            </a:r>
            <a:r>
              <a:rPr lang="en-US" sz="3400" dirty="0">
                <a:solidFill>
                  <a:schemeClr val="bg1"/>
                </a:solidFill>
                <a:latin typeface="Times New Roman"/>
              </a:rPr>
              <a:t>, seven are an abomination to Him:</a:t>
            </a:r>
          </a:p>
          <a:p>
            <a:pPr>
              <a:lnSpc>
                <a:spcPct val="96000"/>
              </a:lnSpc>
            </a:pPr>
            <a:r>
              <a:rPr lang="en-US" sz="3400" b="1" baseline="30000" dirty="0">
                <a:solidFill>
                  <a:schemeClr val="bg1"/>
                </a:solidFill>
                <a:latin typeface="Times New Roman"/>
              </a:rPr>
              <a:t>17</a:t>
            </a:r>
            <a:r>
              <a:rPr lang="en-US" sz="34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3400" dirty="0" smtClean="0">
                <a:solidFill>
                  <a:schemeClr val="bg1"/>
                </a:solidFill>
                <a:latin typeface="Times New Roman"/>
              </a:rPr>
              <a:t>A </a:t>
            </a:r>
            <a:r>
              <a:rPr lang="en-US" sz="3400" dirty="0">
                <a:solidFill>
                  <a:schemeClr val="bg1"/>
                </a:solidFill>
                <a:latin typeface="Times New Roman"/>
              </a:rPr>
              <a:t>proud look,</a:t>
            </a:r>
          </a:p>
          <a:p>
            <a:pPr>
              <a:lnSpc>
                <a:spcPct val="96000"/>
              </a:lnSpc>
            </a:pPr>
            <a:r>
              <a:rPr lang="en-US" sz="3400" dirty="0" smtClean="0">
                <a:solidFill>
                  <a:schemeClr val="bg1"/>
                </a:solidFill>
                <a:latin typeface="Times New Roman"/>
              </a:rPr>
              <a:t>		A </a:t>
            </a:r>
            <a:r>
              <a:rPr lang="en-US" sz="3400" dirty="0">
                <a:solidFill>
                  <a:schemeClr val="bg1"/>
                </a:solidFill>
                <a:latin typeface="Times New Roman"/>
              </a:rPr>
              <a:t>lying tongue,</a:t>
            </a:r>
          </a:p>
          <a:p>
            <a:pPr>
              <a:lnSpc>
                <a:spcPct val="96000"/>
              </a:lnSpc>
            </a:pPr>
            <a:r>
              <a:rPr lang="en-US" sz="3400" dirty="0" smtClean="0">
                <a:solidFill>
                  <a:schemeClr val="bg1"/>
                </a:solidFill>
                <a:latin typeface="Times New Roman"/>
              </a:rPr>
              <a:t>			Hands </a:t>
            </a:r>
            <a:r>
              <a:rPr lang="en-US" sz="3400" dirty="0">
                <a:solidFill>
                  <a:schemeClr val="bg1"/>
                </a:solidFill>
                <a:latin typeface="Times New Roman"/>
              </a:rPr>
              <a:t>that shed innocent blood,</a:t>
            </a:r>
          </a:p>
          <a:p>
            <a:pPr>
              <a:lnSpc>
                <a:spcPct val="96000"/>
              </a:lnSpc>
            </a:pPr>
            <a:r>
              <a:rPr lang="en-US" sz="3400" b="1" baseline="30000" dirty="0">
                <a:solidFill>
                  <a:schemeClr val="bg1"/>
                </a:solidFill>
                <a:latin typeface="Times New Roman"/>
              </a:rPr>
              <a:t>18</a:t>
            </a:r>
            <a:r>
              <a:rPr lang="en-US" sz="34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3400" dirty="0" smtClean="0">
                <a:solidFill>
                  <a:schemeClr val="bg1"/>
                </a:solidFill>
                <a:latin typeface="Times New Roman"/>
              </a:rPr>
              <a:t>A </a:t>
            </a:r>
            <a:r>
              <a:rPr lang="en-US" sz="3400" dirty="0">
                <a:solidFill>
                  <a:schemeClr val="bg1"/>
                </a:solidFill>
                <a:latin typeface="Times New Roman"/>
              </a:rPr>
              <a:t>heart that devises wicked plans,</a:t>
            </a:r>
          </a:p>
          <a:p>
            <a:pPr>
              <a:lnSpc>
                <a:spcPct val="96000"/>
              </a:lnSpc>
            </a:pPr>
            <a:r>
              <a:rPr lang="en-US" sz="3400" dirty="0" smtClean="0">
                <a:solidFill>
                  <a:schemeClr val="bg1"/>
                </a:solidFill>
                <a:latin typeface="Times New Roman"/>
              </a:rPr>
              <a:t>		Feet </a:t>
            </a:r>
            <a:r>
              <a:rPr lang="en-US" sz="3400" dirty="0">
                <a:solidFill>
                  <a:schemeClr val="bg1"/>
                </a:solidFill>
                <a:latin typeface="Times New Roman"/>
              </a:rPr>
              <a:t>that are swift in running to evil,</a:t>
            </a:r>
          </a:p>
          <a:p>
            <a:pPr>
              <a:lnSpc>
                <a:spcPct val="96000"/>
              </a:lnSpc>
            </a:pPr>
            <a:r>
              <a:rPr lang="en-US" sz="3400" b="1" baseline="30000" dirty="0">
                <a:solidFill>
                  <a:schemeClr val="bg1"/>
                </a:solidFill>
                <a:latin typeface="Times New Roman"/>
              </a:rPr>
              <a:t>19</a:t>
            </a:r>
            <a:r>
              <a:rPr lang="en-US" sz="34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3400" dirty="0" smtClean="0">
                <a:solidFill>
                  <a:schemeClr val="bg1"/>
                </a:solidFill>
                <a:latin typeface="Times New Roman"/>
              </a:rPr>
              <a:t>A </a:t>
            </a:r>
            <a:r>
              <a:rPr lang="en-US" sz="3400" dirty="0">
                <a:solidFill>
                  <a:schemeClr val="bg1"/>
                </a:solidFill>
                <a:latin typeface="Times New Roman"/>
              </a:rPr>
              <a:t>false witness who speaks lies,</a:t>
            </a:r>
          </a:p>
          <a:p>
            <a:pPr>
              <a:lnSpc>
                <a:spcPct val="96000"/>
              </a:lnSpc>
            </a:pPr>
            <a:r>
              <a:rPr lang="en-US" sz="3400" dirty="0" smtClean="0">
                <a:solidFill>
                  <a:schemeClr val="bg1"/>
                </a:solidFill>
                <a:latin typeface="Times New Roman"/>
              </a:rPr>
              <a:t>		And </a:t>
            </a:r>
            <a:r>
              <a:rPr lang="en-US" sz="3400" dirty="0">
                <a:solidFill>
                  <a:schemeClr val="bg1"/>
                </a:solidFill>
                <a:latin typeface="Times New Roman"/>
              </a:rPr>
              <a:t>one who sows discord among brethren.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483524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smtClean="0">
                <a:solidFill>
                  <a:srgbClr val="FFFF00"/>
                </a:solidFill>
                <a:latin typeface="Times New Roman"/>
              </a:rPr>
              <a:t>If We Know What the Lord Hates…</a:t>
            </a:r>
            <a:endParaRPr lang="en-US" sz="4000" b="1" i="1" dirty="0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90" y="6140974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66"/>
                </a:solidFill>
                <a:latin typeface="Times New Roman"/>
              </a:rPr>
              <a:t>We Also Know What the Lord Loves</a:t>
            </a:r>
            <a:endParaRPr lang="en-US" sz="4000" b="1" dirty="0">
              <a:solidFill>
                <a:srgbClr val="FFFF66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124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68"/>
            <a:ext cx="8229600" cy="1110665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Things the Lord Loves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1018" y="1010121"/>
            <a:ext cx="9042981" cy="5847879"/>
          </a:xfrm>
          <a:effectLst/>
        </p:spPr>
        <p:txBody>
          <a:bodyPr>
            <a:normAutofit/>
          </a:bodyPr>
          <a:lstStyle/>
          <a:p>
            <a:pPr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Humble Look</a:t>
            </a: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Isaiah 57:15</a:t>
            </a:r>
            <a:r>
              <a:rPr lang="en-US" dirty="0" smtClean="0">
                <a:solidFill>
                  <a:schemeClr val="bg1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Micah 6:8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James 4:10 </a:t>
            </a:r>
          </a:p>
          <a:p>
            <a:pPr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Tongue that Speaks Truth (Faithful Witness)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Prov</a:t>
            </a:r>
            <a:r>
              <a:rPr lang="en-US" b="1" i="1" dirty="0" smtClean="0">
                <a:solidFill>
                  <a:srgbClr val="FFFF66"/>
                </a:solidFill>
              </a:rPr>
              <a:t>erbs 12:17-19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Zechariah 8:16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Ephesians 4:25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Hands that Protect the Innocent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1 Sam. 19:4-5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Isaiah 1:17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Jeremiah 22:3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James 1:27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Heart that Dwells on Righteousness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Psalm 37:31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40:8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119:11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Hebrews 8:10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Feet Swift to Good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John 4:35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1 Corinthians 9:22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15:58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dirty="0" smtClean="0">
                <a:solidFill>
                  <a:schemeClr val="bg1"/>
                </a:solidFill>
              </a:rPr>
              <a:t>One Who Aids Peace among Brethren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lnSpc>
                <a:spcPct val="94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</a:rPr>
              <a:t>Psalm 34:14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1 Peter 3:10-11</a:t>
            </a:r>
            <a:r>
              <a:rPr lang="en-US" dirty="0" smtClean="0">
                <a:solidFill>
                  <a:srgbClr val="FFFFFF"/>
                </a:solidFill>
              </a:rPr>
              <a:t>;</a:t>
            </a:r>
            <a:r>
              <a:rPr lang="en-US" b="1" i="1" dirty="0" smtClean="0">
                <a:solidFill>
                  <a:srgbClr val="FFFF66"/>
                </a:solidFill>
              </a:rPr>
              <a:t> 2 Corinthians 13:11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3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168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Things the Lord Loves</vt:lpstr>
      <vt:lpstr>Proverbs 6:16-19</vt:lpstr>
      <vt:lpstr>Things the Lord Loves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the Lord Loves</dc:title>
  <dc:creator>Harry Osborne</dc:creator>
  <cp:lastModifiedBy>Harry Osborne</cp:lastModifiedBy>
  <cp:revision>14</cp:revision>
  <dcterms:created xsi:type="dcterms:W3CDTF">2016-09-24T19:03:16Z</dcterms:created>
  <dcterms:modified xsi:type="dcterms:W3CDTF">2016-09-25T11:41:20Z</dcterms:modified>
</cp:coreProperties>
</file>