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729" autoAdjust="0"/>
  </p:normalViewPr>
  <p:slideViewPr>
    <p:cSldViewPr snapToGrid="0" snapToObjects="1">
      <p:cViewPr varScale="1">
        <p:scale>
          <a:sx n="104" d="100"/>
          <a:sy n="104" d="100"/>
        </p:scale>
        <p:origin x="-9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CC2C2FE-11AE-D645-8C6F-03DA5DABB1FD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6A567-03BC-A54A-ABB5-D665A6DC2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 New Roman"/>
              </a:defRPr>
            </a:lvl1pPr>
          </a:lstStyle>
          <a:p>
            <a:fld id="{5CC2C2FE-11AE-D645-8C6F-03DA5DABB1FD}" type="datetimeFigureOut">
              <a:rPr lang="en-US" smtClean="0"/>
              <a:pPr/>
              <a:t>12/10/16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/>
              </a:defRPr>
            </a:lvl1pPr>
          </a:lstStyle>
          <a:p>
            <a:fld id="{AB26A567-03BC-A54A-ABB5-D665A6DC20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Times New Roman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Times New Roman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Times New Roman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Times New Roman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Times New Roman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Times New Roman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29676"/>
            <a:ext cx="9144000" cy="2616822"/>
          </a:xfrm>
        </p:spPr>
        <p:txBody>
          <a:bodyPr anchor="ctr"/>
          <a:lstStyle/>
          <a:p>
            <a:pPr algn="ctr"/>
            <a:r>
              <a:rPr lang="en-US" sz="6600" b="1" dirty="0" smtClean="0">
                <a:latin typeface="Times New Roman"/>
                <a:cs typeface="Times New Roman"/>
              </a:rPr>
              <a:t>Righteous Life of Hope in a World of Suffering</a:t>
            </a:r>
            <a:endParaRPr lang="en-US" sz="66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54107"/>
            <a:ext cx="9144000" cy="1191245"/>
          </a:xfrm>
        </p:spPr>
        <p:txBody>
          <a:bodyPr/>
          <a:lstStyle/>
          <a:p>
            <a:pPr algn="ctr"/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4800" b="1" i="1" baseline="30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st</a:t>
            </a:r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Peter 3:13-17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492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b="1" baseline="30000" dirty="0">
                <a:solidFill>
                  <a:srgbClr val="800000"/>
                </a:solidFill>
                <a:latin typeface="Times New Roman"/>
                <a:cs typeface="Times New Roman"/>
              </a:rPr>
              <a:t>st</a:t>
            </a:r>
            <a:r>
              <a:rPr lang="en-US" b="1" dirty="0">
                <a:solidFill>
                  <a:srgbClr val="800000"/>
                </a:solidFill>
                <a:latin typeface="Times New Roman"/>
                <a:cs typeface="Times New Roman"/>
              </a:rPr>
              <a:t> Peter 3:13-</a:t>
            </a:r>
            <a:r>
              <a:rPr lang="en-US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463" y="1795871"/>
            <a:ext cx="902853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13</a:t>
            </a:r>
            <a:r>
              <a:rPr lang="en-US" sz="29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And who is he who will harm you if you become followers of what is good? 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14</a:t>
            </a:r>
            <a:r>
              <a:rPr lang="en-US" sz="29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But even if you should suffer for righteousness’ sake, you are blessed. “And do not be afraid of their threats, nor be troubled.</a:t>
            </a:r>
            <a:r>
              <a:rPr lang="en-US" sz="29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” 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15</a:t>
            </a:r>
            <a:r>
              <a:rPr lang="en-US" sz="29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But sanctify the Lord </a:t>
            </a:r>
            <a:r>
              <a:rPr lang="en-US" sz="290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God [</a:t>
            </a:r>
            <a:r>
              <a:rPr lang="en-US" sz="2800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“Christ as Lord” ASV, NASB, etc</a:t>
            </a:r>
            <a:r>
              <a:rPr lang="en-US" sz="28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r>
              <a:rPr lang="en-US" sz="2900" dirty="0" smtClean="0">
                <a:solidFill>
                  <a:schemeClr val="bg1"/>
                </a:solidFill>
                <a:latin typeface="Times New Roman"/>
                <a:cs typeface="Times New Roman"/>
              </a:rPr>
              <a:t>] 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in your hearts, and always be ready to give a defense to everyone who asks you a reason for the hope that is in you, with meekness and fear; 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16</a:t>
            </a:r>
            <a:r>
              <a:rPr lang="en-US" sz="29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having a good conscience, that when they defame you as evildoers, those who revile your good conduct in Christ may be ashamed. 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17</a:t>
            </a:r>
            <a:r>
              <a:rPr lang="en-US" sz="29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For it is better, if it is the will of God, to suffer for doing good than for doing evil.</a:t>
            </a:r>
          </a:p>
        </p:txBody>
      </p:sp>
    </p:spTree>
    <p:extLst>
      <p:ext uri="{BB962C8B-B14F-4D97-AF65-F5344CB8AC3E}">
        <p14:creationId xmlns:p14="http://schemas.microsoft.com/office/powerpoint/2010/main" val="115233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b="1" dirty="0" smtClean="0"/>
              <a:t>Examining the Context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6778" y="1706083"/>
            <a:ext cx="8977221" cy="5151918"/>
          </a:xfrm>
        </p:spPr>
        <p:txBody>
          <a:bodyPr>
            <a:normAutofit lnSpcReduction="10000"/>
          </a:bodyPr>
          <a:lstStyle/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200" dirty="0" smtClean="0"/>
              <a:t>Epistle as a whole focuses on the hope we have as Christians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1 Pet. 1:3-6</a:t>
            </a: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200" dirty="0" smtClean="0"/>
              <a:t>Verses on which we focus admit the present  reality of suffering that must be endured in this life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1 Pet. 2:11-12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2 Tim. 3:12</a:t>
            </a: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200" dirty="0" smtClean="0"/>
              <a:t>How can we live a righteous life amidst suffering brought as a result of our faith, yet maintain hope?</a:t>
            </a: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200" dirty="0" smtClean="0"/>
              <a:t>The answer is found in the heart we must develop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58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sz="4000" b="1" dirty="0" smtClean="0"/>
              <a:t>A Heart of Hope Prepared for Adversity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146" y="1706083"/>
            <a:ext cx="9147208" cy="515191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/>
              <a:t>Must first sanctify Christ as Lord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Luke </a:t>
            </a:r>
            <a:r>
              <a:rPr lang="en-US" sz="2800" b="1" i="1" dirty="0">
                <a:solidFill>
                  <a:srgbClr val="FFFF00"/>
                </a:solidFill>
              </a:rPr>
              <a:t>9</a:t>
            </a:r>
            <a:r>
              <a:rPr lang="en-US" sz="2800" b="1" i="1" dirty="0" smtClean="0">
                <a:solidFill>
                  <a:srgbClr val="FFFF00"/>
                </a:solidFill>
              </a:rPr>
              <a:t>:28-36  </a:t>
            </a:r>
            <a:r>
              <a:rPr lang="en-US" sz="2800" dirty="0" smtClean="0"/>
              <a:t>Transfiguration account illustrates point</a:t>
            </a:r>
            <a:endParaRPr lang="en-US" sz="2800" b="1" i="1" dirty="0" smtClean="0"/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Matthew 28:18-20  </a:t>
            </a:r>
            <a:r>
              <a:rPr lang="en-US" sz="2800" dirty="0">
                <a:solidFill>
                  <a:srgbClr val="FFFFFF"/>
                </a:solidFill>
              </a:rPr>
              <a:t>H</a:t>
            </a:r>
            <a:r>
              <a:rPr lang="en-US" sz="2800" dirty="0" smtClean="0">
                <a:solidFill>
                  <a:srgbClr val="FFFFFF"/>
                </a:solidFill>
              </a:rPr>
              <a:t>ear Christ because He has all authority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Colossians 1:15-18  </a:t>
            </a:r>
            <a:r>
              <a:rPr lang="en-US" sz="2800" b="1" i="1" dirty="0" smtClean="0">
                <a:solidFill>
                  <a:srgbClr val="FFFF00"/>
                </a:solidFill>
                <a:sym typeface="Wingdings"/>
              </a:rPr>
              <a:t>  </a:t>
            </a:r>
            <a:r>
              <a:rPr lang="en-US" sz="2800" b="1" i="1" dirty="0" smtClean="0">
                <a:solidFill>
                  <a:srgbClr val="FFFF00"/>
                </a:solidFill>
              </a:rPr>
              <a:t>3:17  </a:t>
            </a:r>
            <a:r>
              <a:rPr lang="en-US" sz="2800" dirty="0" smtClean="0">
                <a:solidFill>
                  <a:srgbClr val="FFFFFF"/>
                </a:solidFill>
              </a:rPr>
              <a:t>Preeminence based on authority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/>
              <a:t>Must be ready to give a defense for reason for faith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Acts 26:1-3… 24-29  </a:t>
            </a:r>
            <a:r>
              <a:rPr lang="en-US" sz="2800" dirty="0" smtClean="0">
                <a:solidFill>
                  <a:srgbClr val="FFFFFF"/>
                </a:solidFill>
              </a:rPr>
              <a:t>Paul ready with defense before Agrippa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Phil. 1:17  </a:t>
            </a:r>
            <a:r>
              <a:rPr lang="en-US" sz="2800" dirty="0" smtClean="0">
                <a:solidFill>
                  <a:srgbClr val="FFFFFF"/>
                </a:solidFill>
              </a:rPr>
              <a:t>“appointed” or “</a:t>
            </a:r>
            <a:r>
              <a:rPr lang="en-US" sz="2800" dirty="0" smtClean="0"/>
              <a:t>set for defense of gospel”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Hebrews 11:1-3  </a:t>
            </a:r>
            <a:r>
              <a:rPr lang="en-US" sz="2800" dirty="0" smtClean="0">
                <a:solidFill>
                  <a:srgbClr val="FFFFFF"/>
                </a:solidFill>
              </a:rPr>
              <a:t>Book is defense for life of faith in Christ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/>
              <a:t>Must have an attitude of meekness and fear</a:t>
            </a:r>
            <a:endParaRPr lang="en-US" sz="3200" dirty="0"/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</a:rPr>
              <a:t>James 1:21  </a:t>
            </a:r>
            <a:r>
              <a:rPr lang="en-US" sz="2800" b="1" i="1" dirty="0" smtClean="0">
                <a:solidFill>
                  <a:srgbClr val="FFFF00"/>
                </a:solidFill>
                <a:sym typeface="Wingdings"/>
              </a:rPr>
              <a:t> 3:13    1 Pet. 3:3-6  </a:t>
            </a:r>
            <a:r>
              <a:rPr lang="en-US" sz="2800" dirty="0">
                <a:solidFill>
                  <a:srgbClr val="FFFFFF"/>
                </a:solidFill>
                <a:sym typeface="Wingdings"/>
              </a:rPr>
              <a:t>C</a:t>
            </a:r>
            <a:r>
              <a:rPr lang="en-US" sz="2800" dirty="0" smtClean="0">
                <a:solidFill>
                  <a:srgbClr val="FFFFFF"/>
                </a:solidFill>
                <a:sym typeface="Wingdings"/>
              </a:rPr>
              <a:t>an be seen in life</a:t>
            </a:r>
            <a:endParaRPr lang="en-US" sz="2800" b="1" i="1" dirty="0" smtClean="0">
              <a:solidFill>
                <a:srgbClr val="FFFF00"/>
              </a:solidFill>
              <a:sym typeface="Wingding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  <a:sym typeface="Wingdings"/>
              </a:rPr>
              <a:t>2 Timothy 2:24-26  </a:t>
            </a:r>
            <a:r>
              <a:rPr lang="en-US" sz="2800" dirty="0" smtClean="0">
                <a:solidFill>
                  <a:srgbClr val="FFFFFF"/>
                </a:solidFill>
                <a:sym typeface="Wingdings"/>
              </a:rPr>
              <a:t>Recognized by patient action, not inaction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00"/>
                </a:solidFill>
                <a:sym typeface="Wingdings"/>
              </a:rPr>
              <a:t>Isaiah 8:13-14  </a:t>
            </a:r>
            <a:r>
              <a:rPr lang="en-US" sz="2800" dirty="0">
                <a:solidFill>
                  <a:srgbClr val="FFFFFF"/>
                </a:solidFill>
                <a:sym typeface="Wingdings"/>
              </a:rPr>
              <a:t>M</a:t>
            </a:r>
            <a:r>
              <a:rPr lang="en-US" sz="2800" dirty="0" smtClean="0">
                <a:solidFill>
                  <a:srgbClr val="FFFFFF"/>
                </a:solidFill>
                <a:sym typeface="Wingdings"/>
              </a:rPr>
              <a:t>ust be our “fear” &amp; “dread” (</a:t>
            </a:r>
            <a:r>
              <a:rPr lang="en-US" sz="2800" b="1" i="1" dirty="0" smtClean="0">
                <a:solidFill>
                  <a:srgbClr val="FFFF00"/>
                </a:solidFill>
                <a:sym typeface="Wingdings"/>
              </a:rPr>
              <a:t>Matt. 10:28</a:t>
            </a:r>
            <a:r>
              <a:rPr lang="en-US" sz="2800" dirty="0" smtClean="0">
                <a:solidFill>
                  <a:srgbClr val="FFFFFF"/>
                </a:solidFill>
                <a:sym typeface="Wingdings"/>
              </a:rPr>
              <a:t>)</a:t>
            </a:r>
            <a:endParaRPr lang="en-US" sz="2800" b="1" i="1" dirty="0" smtClean="0">
              <a:solidFill>
                <a:srgbClr val="FFFF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4180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1133</TotalTime>
  <Words>285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Righteous Life of Hope in a World of Suffering</vt:lpstr>
      <vt:lpstr>1st Peter 3:13-17</vt:lpstr>
      <vt:lpstr>Examining the Context</vt:lpstr>
      <vt:lpstr>A Heart of Hope Prepared for Adversity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a Life of Hope in a World of Adversity</dc:title>
  <dc:creator>Harry Osborne</dc:creator>
  <cp:lastModifiedBy>Harry Osborne</cp:lastModifiedBy>
  <cp:revision>11</cp:revision>
  <cp:lastPrinted>2016-12-11T12:55:12Z</cp:lastPrinted>
  <dcterms:created xsi:type="dcterms:W3CDTF">2016-12-10T18:12:21Z</dcterms:created>
  <dcterms:modified xsi:type="dcterms:W3CDTF">2016-12-11T14:23:58Z</dcterms:modified>
</cp:coreProperties>
</file>