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26"/>
  </p:notesMasterIdLst>
  <p:sldIdLst>
    <p:sldId id="276" r:id="rId2"/>
    <p:sldId id="256" r:id="rId3"/>
    <p:sldId id="411" r:id="rId4"/>
    <p:sldId id="257" r:id="rId5"/>
    <p:sldId id="426" r:id="rId6"/>
    <p:sldId id="427" r:id="rId7"/>
    <p:sldId id="428" r:id="rId8"/>
    <p:sldId id="429" r:id="rId9"/>
    <p:sldId id="430" r:id="rId10"/>
    <p:sldId id="412" r:id="rId11"/>
    <p:sldId id="413" r:id="rId12"/>
    <p:sldId id="415" r:id="rId13"/>
    <p:sldId id="416" r:id="rId14"/>
    <p:sldId id="431" r:id="rId15"/>
    <p:sldId id="417" r:id="rId16"/>
    <p:sldId id="418" r:id="rId17"/>
    <p:sldId id="433" r:id="rId18"/>
    <p:sldId id="420" r:id="rId19"/>
    <p:sldId id="421" r:id="rId20"/>
    <p:sldId id="432" r:id="rId21"/>
    <p:sldId id="422" r:id="rId22"/>
    <p:sldId id="424" r:id="rId23"/>
    <p:sldId id="425" r:id="rId24"/>
    <p:sldId id="409"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98" autoAdjust="0"/>
    <p:restoredTop sz="92428" autoAdjust="0"/>
  </p:normalViewPr>
  <p:slideViewPr>
    <p:cSldViewPr>
      <p:cViewPr varScale="1">
        <p:scale>
          <a:sx n="74" d="100"/>
          <a:sy n="74" d="100"/>
        </p:scale>
        <p:origin x="-15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443A2459-09FB-4B9E-BF50-580D611F21D7}" type="slidenum">
              <a:rPr lang="en-US"/>
              <a:pPr>
                <a:defRPr/>
              </a:pPr>
              <a:t>‹#›</a:t>
            </a:fld>
            <a:endParaRPr lang="en-US" dirty="0"/>
          </a:p>
        </p:txBody>
      </p:sp>
    </p:spTree>
    <p:extLst>
      <p:ext uri="{BB962C8B-B14F-4D97-AF65-F5344CB8AC3E}">
        <p14:creationId xmlns:p14="http://schemas.microsoft.com/office/powerpoint/2010/main" val="413940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27AE4274-5E65-407D-88B7-F9C8F47410E9}" type="slidenum">
              <a:rPr lang="en-US"/>
              <a:pPr/>
              <a:t>2</a:t>
            </a:fld>
            <a:endParaRPr lang="en-US" dirty="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16</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17</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18</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19</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20</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21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22</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23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67B6E573-7BDF-425B-8D57-91A1D7CC974A}" type="slidenum">
              <a:rPr lang="en-US"/>
              <a:pPr/>
              <a:t>24</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4</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10</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11</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12</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13</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14</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7CB14639-9671-47B4-B6B0-FB38F5B14416}" type="slidenum">
              <a:rPr lang="en-US"/>
              <a:pPr/>
              <a:t>15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65248"/>
            <a:ext cx="77724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685800" y="3352800"/>
            <a:ext cx="77724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50B5606-91DF-4BFE-A15D-DB6C4B0667C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969264"/>
            <a:ext cx="36576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63388" y="510988"/>
            <a:ext cx="36576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799853" y="2130552"/>
            <a:ext cx="36576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0313E34-9B63-4F91-9852-03B27E952760}"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51376"/>
            <a:ext cx="7776882"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828800" y="457199"/>
            <a:ext cx="54864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C1B7E3B-B12D-4062-8C2F-FF4E98A7C650}"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4155141"/>
            <a:ext cx="7776882"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68580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680571" y="5181599"/>
            <a:ext cx="7776882"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C1B7E3B-B12D-4062-8C2F-FF4E98A7C650}" type="slidenum">
              <a:rPr lang="en-US" smtClean="0"/>
              <a:pPr>
                <a:defRPr/>
              </a:pPr>
              <a:t>‹#›</a:t>
            </a:fld>
            <a:endParaRPr lang="en-US" dirty="0"/>
          </a:p>
        </p:txBody>
      </p:sp>
      <p:sp>
        <p:nvSpPr>
          <p:cNvPr id="11" name="Picture Placeholder 2"/>
          <p:cNvSpPr>
            <a:spLocks noGrp="1"/>
          </p:cNvSpPr>
          <p:nvPr>
            <p:ph type="pic" idx="13"/>
          </p:nvPr>
        </p:nvSpPr>
        <p:spPr>
          <a:xfrm>
            <a:off x="68580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6" name="Picture Placeholder 2"/>
          <p:cNvSpPr>
            <a:spLocks noGrp="1"/>
          </p:cNvSpPr>
          <p:nvPr>
            <p:ph type="pic" idx="14"/>
          </p:nvPr>
        </p:nvSpPr>
        <p:spPr>
          <a:xfrm>
            <a:off x="341249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a:off x="341249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8" name="Picture Placeholder 2"/>
          <p:cNvSpPr>
            <a:spLocks noGrp="1"/>
          </p:cNvSpPr>
          <p:nvPr>
            <p:ph type="pic" idx="16"/>
          </p:nvPr>
        </p:nvSpPr>
        <p:spPr>
          <a:xfrm>
            <a:off x="6139180" y="457200"/>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9" name="Picture Placeholder 2"/>
          <p:cNvSpPr>
            <a:spLocks noGrp="1"/>
          </p:cNvSpPr>
          <p:nvPr>
            <p:ph type="pic" idx="17"/>
          </p:nvPr>
        </p:nvSpPr>
        <p:spPr>
          <a:xfrm>
            <a:off x="6139180" y="2455433"/>
            <a:ext cx="233172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4BDD603F-F993-4C27-905E-7FEB8CFB1218}"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533400"/>
            <a:ext cx="16002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533400"/>
            <a:ext cx="60198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1A7A6FA-E228-4530-8769-9FC3ACC99D9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85800" y="1869141"/>
            <a:ext cx="7770813"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34F4FD2-68C7-4F37-A4C7-3F02452CC147}"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67200"/>
            <a:ext cx="77724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685799" y="5257800"/>
            <a:ext cx="7770813"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1B7E3B-B12D-4062-8C2F-FF4E98A7C650}" type="slidenum">
              <a:rPr lang="en-US" smtClean="0"/>
              <a:pPr>
                <a:defRPr/>
              </a:pPr>
              <a:t>‹#›</a:t>
            </a:fld>
            <a:endParaRPr lang="en-US" dirty="0"/>
          </a:p>
        </p:txBody>
      </p:sp>
      <p:sp>
        <p:nvSpPr>
          <p:cNvPr id="8" name="Picture Placeholder 7"/>
          <p:cNvSpPr>
            <a:spLocks noGrp="1"/>
          </p:cNvSpPr>
          <p:nvPr>
            <p:ph type="pic" sz="quarter" idx="13"/>
          </p:nvPr>
        </p:nvSpPr>
        <p:spPr>
          <a:xfrm rot="21540000">
            <a:off x="2056196" y="424650"/>
            <a:ext cx="5031609"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0813"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685800" y="2756647"/>
            <a:ext cx="7770813"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4D8ED86-FD95-4C1F-BD81-F4C77BF60929}"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685800" y="1760538"/>
            <a:ext cx="361188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44733" y="1760538"/>
            <a:ext cx="361188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D764D76-3ABC-401F-B88E-664B54626E8E}"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5800" y="121023"/>
            <a:ext cx="7770813"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45526" y="1550895"/>
            <a:ext cx="361188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45526" y="2438400"/>
            <a:ext cx="361188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8FD73DA1-DAFA-4080-BA21-E2896AA62F94}" type="slidenum">
              <a:rPr lang="en-US" smtClean="0"/>
              <a:pPr>
                <a:defRPr/>
              </a:pPr>
              <a:t>‹#›</a:t>
            </a:fld>
            <a:endParaRPr lang="en-US" dirty="0"/>
          </a:p>
        </p:txBody>
      </p:sp>
      <p:cxnSp>
        <p:nvCxnSpPr>
          <p:cNvPr id="11" name="Straight Connector 10"/>
          <p:cNvCxnSpPr/>
          <p:nvPr/>
        </p:nvCxnSpPr>
        <p:spPr>
          <a:xfrm>
            <a:off x="786205"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36966" y="2191871"/>
            <a:ext cx="3429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A13EAB9-A048-4173-ACDE-37560B65FE78}"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686AC42-127D-4882-8BD5-7E0A2DC386F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971550"/>
            <a:ext cx="36576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4800600" y="457200"/>
            <a:ext cx="36576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58905" y="2133601"/>
            <a:ext cx="36576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095082C4-F044-456D-9080-10BFD49D780A}"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1023"/>
            <a:ext cx="7770813"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685800" y="1752600"/>
            <a:ext cx="7770813"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20435" y="6356350"/>
            <a:ext cx="21336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pPr>
              <a:defRPr/>
            </a:pPr>
            <a:endParaRPr lang="en-US" dirty="0"/>
          </a:p>
        </p:txBody>
      </p:sp>
      <p:sp>
        <p:nvSpPr>
          <p:cNvPr id="5" name="Footer Placeholder 4"/>
          <p:cNvSpPr>
            <a:spLocks noGrp="1"/>
          </p:cNvSpPr>
          <p:nvPr>
            <p:ph type="ftr" sz="quarter" idx="3"/>
          </p:nvPr>
        </p:nvSpPr>
        <p:spPr>
          <a:xfrm>
            <a:off x="354105" y="6356350"/>
            <a:ext cx="28956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pPr>
              <a:defRPr/>
            </a:pPr>
            <a:endParaRPr lang="en-US" dirty="0"/>
          </a:p>
        </p:txBody>
      </p:sp>
      <p:sp>
        <p:nvSpPr>
          <p:cNvPr id="6" name="Slide Number Placeholder 5"/>
          <p:cNvSpPr>
            <a:spLocks noGrp="1"/>
          </p:cNvSpPr>
          <p:nvPr>
            <p:ph type="sldNum" sz="quarter" idx="4"/>
          </p:nvPr>
        </p:nvSpPr>
        <p:spPr>
          <a:xfrm>
            <a:off x="4229100" y="6356350"/>
            <a:ext cx="6858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pPr>
              <a:defRPr/>
            </a:pPr>
            <a:fld id="{BC1B7E3B-B12D-4062-8C2F-FF4E98A7C650}"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8305800" y="6324600"/>
            <a:ext cx="685800" cy="381000"/>
          </a:xfrm>
          <a:prstGeom prst="rect">
            <a:avLst/>
          </a:prstGeom>
          <a:noFill/>
        </p:spPr>
        <p:txBody>
          <a:bodyPr wrap="square" rtlCol="0">
            <a:spAutoFit/>
          </a:bodyPr>
          <a:lstStyle/>
          <a:p>
            <a:r>
              <a:rPr lang="en-US" dirty="0" smtClean="0"/>
              <a:t>TH</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200" u="sng" dirty="0" smtClean="0">
                <a:solidFill>
                  <a:srgbClr val="F9D59B"/>
                </a:solidFill>
              </a:rPr>
              <a:t>Luke 6:46</a:t>
            </a:r>
          </a:p>
          <a:p>
            <a:pPr marL="342900" lvl="1" indent="0" eaLnBrk="1" hangingPunct="1">
              <a:lnSpc>
                <a:spcPct val="90000"/>
              </a:lnSpc>
              <a:buNone/>
              <a:defRPr/>
            </a:pPr>
            <a:r>
              <a:rPr lang="en-US" sz="2800" dirty="0" smtClean="0"/>
              <a:t>But why do you call Me ‘Lord, Lord,’ and not do the things which I say?</a:t>
            </a:r>
          </a:p>
          <a:p>
            <a:pPr marL="0" lvl="0" indent="0" eaLnBrk="1" hangingPunct="1">
              <a:lnSpc>
                <a:spcPct val="90000"/>
              </a:lnSpc>
              <a:buNone/>
              <a:defRPr/>
            </a:pPr>
            <a:r>
              <a:rPr lang="en-US" sz="3200" u="sng" dirty="0" smtClean="0">
                <a:solidFill>
                  <a:schemeClr val="accent4">
                    <a:lumMod val="40000"/>
                    <a:lumOff val="60000"/>
                  </a:schemeClr>
                </a:solidFill>
              </a:rPr>
              <a:t>Matthew 7:21</a:t>
            </a:r>
          </a:p>
          <a:p>
            <a:pPr marL="342900" lvl="1" indent="0" eaLnBrk="1" hangingPunct="1">
              <a:lnSpc>
                <a:spcPct val="90000"/>
              </a:lnSpc>
              <a:buNone/>
              <a:defRPr/>
            </a:pPr>
            <a:r>
              <a:rPr lang="en-US" sz="2800" dirty="0" smtClean="0"/>
              <a:t>Not everyone who says to Me, ‘Lord, Lord,’ shall enter the kingdom of heaven, but he who does the will of My Father in heaven.</a:t>
            </a:r>
          </a:p>
          <a:p>
            <a:pPr marL="0" indent="0">
              <a:lnSpc>
                <a:spcPct val="90000"/>
              </a:lnSpc>
              <a:buNone/>
              <a:defRPr/>
            </a:pPr>
            <a:r>
              <a:rPr lang="en-US" sz="3200" u="sng" dirty="0">
                <a:solidFill>
                  <a:srgbClr val="F9D59B"/>
                </a:solidFill>
              </a:rPr>
              <a:t>2 Corinthians 5:10</a:t>
            </a:r>
          </a:p>
          <a:p>
            <a:pPr marL="342900" lvl="1" indent="0">
              <a:lnSpc>
                <a:spcPct val="90000"/>
              </a:lnSpc>
              <a:buNone/>
              <a:defRPr/>
            </a:pPr>
            <a:r>
              <a:rPr lang="en-US" sz="2800" dirty="0"/>
              <a:t>For we must all appear before the judgment seat of Christ, that each one may receive the things done in the body, according to what he has done, whether good or bad</a:t>
            </a:r>
            <a:r>
              <a:rPr lang="en-US" sz="2800" dirty="0" smtClean="0"/>
              <a:t>.</a:t>
            </a:r>
            <a:endParaRPr lang="en-US" sz="28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dissolve">
                                      <p:cBhvr>
                                        <p:cTn id="7" dur="500"/>
                                        <p:tgtEl>
                                          <p:spTgt spid="8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dissolve">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dissolve">
                                      <p:cBhvr>
                                        <p:cTn id="15" dur="500"/>
                                        <p:tgtEl>
                                          <p:spTgt spid="8195">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dissolve">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eaLnBrk="1" hangingPunct="1">
              <a:lnSpc>
                <a:spcPct val="90000"/>
              </a:lnSpc>
              <a:buNone/>
              <a:defRPr/>
            </a:pPr>
            <a:r>
              <a:rPr lang="en-US" sz="3200" u="sng" dirty="0" smtClean="0">
                <a:solidFill>
                  <a:schemeClr val="accent4">
                    <a:lumMod val="40000"/>
                    <a:lumOff val="60000"/>
                  </a:schemeClr>
                </a:solidFill>
              </a:rPr>
              <a:t>Ephesians 4:15-16 </a:t>
            </a:r>
          </a:p>
          <a:p>
            <a:pPr marL="342900" lvl="1" indent="0" eaLnBrk="1" hangingPunct="1">
              <a:lnSpc>
                <a:spcPct val="90000"/>
              </a:lnSpc>
              <a:buNone/>
              <a:defRPr/>
            </a:pPr>
            <a:r>
              <a:rPr lang="en-US" sz="2400" dirty="0" smtClean="0"/>
              <a:t>but, speaking the truth in love, may grow up in all things into Him who is the head—Christ— from whom the whole body, joined and knit together by what every joint supplies, according to the effective working by which every part does its share, causes growth of the body for the edifying of itself in love.</a:t>
            </a:r>
          </a:p>
          <a:p>
            <a:pPr marL="0" indent="0">
              <a:lnSpc>
                <a:spcPct val="90000"/>
              </a:lnSpc>
              <a:buNone/>
              <a:defRPr/>
            </a:pPr>
            <a:r>
              <a:rPr lang="en-US" sz="3200" u="sng" dirty="0">
                <a:solidFill>
                  <a:srgbClr val="F9D59B"/>
                </a:solidFill>
              </a:rPr>
              <a:t>Hebrews 5:12</a:t>
            </a:r>
          </a:p>
          <a:p>
            <a:pPr marL="342900" lvl="1" indent="0">
              <a:lnSpc>
                <a:spcPct val="90000"/>
              </a:lnSpc>
              <a:buNone/>
              <a:defRPr/>
            </a:pPr>
            <a:r>
              <a:rPr lang="en-US" sz="2400" dirty="0"/>
              <a:t>For though by this time you ought to be teachers, you need someone to teach you again the first principles of the oracles of God; and you have come to need milk and not solid food.</a:t>
            </a:r>
          </a:p>
          <a:p>
            <a:pPr marL="0" lvl="0" indent="0">
              <a:lnSpc>
                <a:spcPct val="90000"/>
              </a:lnSpc>
              <a:buNone/>
              <a:defRPr/>
            </a:pPr>
            <a:r>
              <a:rPr lang="en-US" sz="3200" u="sng" dirty="0">
                <a:solidFill>
                  <a:schemeClr val="accent4">
                    <a:lumMod val="40000"/>
                    <a:lumOff val="60000"/>
                  </a:schemeClr>
                </a:solidFill>
              </a:rPr>
              <a:t>Romans 6:17</a:t>
            </a:r>
          </a:p>
          <a:p>
            <a:pPr marL="342900" lvl="1" indent="0">
              <a:lnSpc>
                <a:spcPct val="90000"/>
              </a:lnSpc>
              <a:buNone/>
              <a:defRPr/>
            </a:pPr>
            <a:r>
              <a:rPr lang="en-US" sz="2400" dirty="0"/>
              <a:t>But God be thanked that though you were slaves of sin, yet you obeyed from the heart that form of doctrine to which you were delivered</a:t>
            </a:r>
            <a:r>
              <a:rPr lang="en-US" sz="2400" dirty="0" smtClean="0"/>
              <a:t>.</a:t>
            </a:r>
            <a:endParaRPr lang="en-US" sz="24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200" u="sng" dirty="0" smtClean="0">
                <a:solidFill>
                  <a:srgbClr val="F9D59B"/>
                </a:solidFill>
              </a:rPr>
              <a:t>Acts 2:37-38</a:t>
            </a:r>
          </a:p>
          <a:p>
            <a:pPr marL="342900" lvl="1" indent="0" eaLnBrk="1" hangingPunct="1">
              <a:lnSpc>
                <a:spcPct val="90000"/>
              </a:lnSpc>
              <a:buNone/>
              <a:defRPr/>
            </a:pPr>
            <a:r>
              <a:rPr lang="en-US" sz="2600" dirty="0" smtClean="0"/>
              <a:t>Now when they heard this, they were cut to the heart, and said to Peter and the rest of the apostles, “Men and brethren, what shall we do?”</a:t>
            </a:r>
          </a:p>
          <a:p>
            <a:pPr marL="342900" lvl="1" indent="0" eaLnBrk="1" hangingPunct="1">
              <a:lnSpc>
                <a:spcPct val="90000"/>
              </a:lnSpc>
              <a:buNone/>
              <a:defRPr/>
            </a:pPr>
            <a:r>
              <a:rPr lang="en-US" sz="2600" dirty="0" smtClean="0"/>
              <a:t>Then Peter said to them, “Repent, and let every one of you be baptized in the name of Jesus Christ for the remission of sins; and you shall receive the gift of the Holy Spirit.</a:t>
            </a:r>
          </a:p>
          <a:p>
            <a:pPr marL="0" lvl="0" indent="0" eaLnBrk="1" hangingPunct="1">
              <a:lnSpc>
                <a:spcPct val="90000"/>
              </a:lnSpc>
              <a:buNone/>
              <a:defRPr/>
            </a:pPr>
            <a:r>
              <a:rPr lang="en-US" sz="3200" u="sng" dirty="0" smtClean="0">
                <a:solidFill>
                  <a:schemeClr val="accent4">
                    <a:lumMod val="40000"/>
                    <a:lumOff val="60000"/>
                  </a:schemeClr>
                </a:solidFill>
              </a:rPr>
              <a:t>1 Thessalonians 2:13</a:t>
            </a:r>
          </a:p>
          <a:p>
            <a:pPr marL="342900" lvl="1" indent="0" eaLnBrk="1" hangingPunct="1">
              <a:lnSpc>
                <a:spcPct val="90000"/>
              </a:lnSpc>
              <a:buNone/>
              <a:defRPr/>
            </a:pPr>
            <a:r>
              <a:rPr lang="en-US" sz="2600" dirty="0" smtClean="0"/>
              <a:t>For this reason we also thank God without ceasing, because when you received the word of God which you heard from us, you welcomed it not as the word of men, but as it is in truth, the word of God, which also effectively works in you who believe.</a:t>
            </a:r>
            <a:endParaRPr lang="en-US" sz="26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7" dur="500"/>
                                        <p:tgtEl>
                                          <p:spTgt spid="819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0"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400" u="sng" dirty="0" smtClean="0">
                <a:solidFill>
                  <a:srgbClr val="F9D59B"/>
                </a:solidFill>
              </a:rPr>
              <a:t>Acts 17:11-12</a:t>
            </a:r>
          </a:p>
          <a:p>
            <a:pPr marL="342900" lvl="1" indent="0" eaLnBrk="1" hangingPunct="1">
              <a:lnSpc>
                <a:spcPct val="90000"/>
              </a:lnSpc>
              <a:buNone/>
              <a:defRPr/>
            </a:pPr>
            <a:r>
              <a:rPr lang="en-US" sz="2600" dirty="0" smtClean="0"/>
              <a:t>These were more fair-minded than those in Thessalonica, in that they received the word with all readiness, and searched the Scriptures daily to find out whether these things were so. Therefore many of them believed, and also not a few of the Greeks, prominent women as well as men.</a:t>
            </a:r>
          </a:p>
          <a:p>
            <a:pPr marL="0" lvl="0" indent="0" eaLnBrk="1" hangingPunct="1">
              <a:lnSpc>
                <a:spcPct val="90000"/>
              </a:lnSpc>
              <a:buNone/>
              <a:defRPr/>
            </a:pPr>
            <a:r>
              <a:rPr lang="en-US" sz="3400" u="sng" dirty="0" smtClean="0">
                <a:solidFill>
                  <a:schemeClr val="accent4">
                    <a:lumMod val="40000"/>
                    <a:lumOff val="60000"/>
                  </a:schemeClr>
                </a:solidFill>
              </a:rPr>
              <a:t>Acts 19:18-20</a:t>
            </a:r>
          </a:p>
          <a:p>
            <a:pPr marL="342900" lvl="1" indent="0" eaLnBrk="1" hangingPunct="1">
              <a:lnSpc>
                <a:spcPct val="90000"/>
              </a:lnSpc>
              <a:buNone/>
              <a:defRPr/>
            </a:pPr>
            <a:r>
              <a:rPr lang="en-US" sz="2600" dirty="0" smtClean="0"/>
              <a:t>And many who had believed came confessing and telling their deeds. Also, many of those who had practiced magic brought their books together and burned them in the sight of all. And they counted up the value of them, and it totaled fifty thousand pieces of silver. So the word of the Lord grew mightily and prevailed.</a:t>
            </a:r>
            <a:endParaRPr lang="en-US" sz="26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a:lnSpc>
                <a:spcPct val="90000"/>
              </a:lnSpc>
              <a:buNone/>
              <a:defRPr/>
            </a:pPr>
            <a:r>
              <a:rPr lang="en-US" sz="3400" i="1" u="sng" dirty="0" smtClean="0">
                <a:solidFill>
                  <a:srgbClr val="F9D59B"/>
                </a:solidFill>
              </a:rPr>
              <a:t>phobos</a:t>
            </a:r>
            <a:r>
              <a:rPr lang="en-US" sz="3400" u="sng" dirty="0">
                <a:solidFill>
                  <a:schemeClr val="accent4">
                    <a:lumMod val="40000"/>
                    <a:lumOff val="60000"/>
                  </a:schemeClr>
                </a:solidFill>
              </a:rPr>
              <a:t>:</a:t>
            </a:r>
            <a:endParaRPr lang="en-US" sz="3400" u="sng" dirty="0" smtClean="0">
              <a:solidFill>
                <a:schemeClr val="accent4">
                  <a:lumMod val="40000"/>
                  <a:lumOff val="60000"/>
                </a:schemeClr>
              </a:solidFill>
            </a:endParaRPr>
          </a:p>
          <a:p>
            <a:pPr marL="342900" lvl="1" indent="0">
              <a:lnSpc>
                <a:spcPct val="90000"/>
              </a:lnSpc>
              <a:buNone/>
              <a:defRPr/>
            </a:pPr>
            <a:r>
              <a:rPr lang="en-US" sz="2800" dirty="0" smtClean="0"/>
              <a:t>-fear</a:t>
            </a:r>
            <a:r>
              <a:rPr lang="en-US" sz="2800" dirty="0"/>
              <a:t>, dread, </a:t>
            </a:r>
            <a:r>
              <a:rPr lang="en-US" sz="2800" dirty="0" smtClean="0"/>
              <a:t>terror, that </a:t>
            </a:r>
            <a:r>
              <a:rPr lang="en-US" sz="2800" dirty="0"/>
              <a:t>which strikes </a:t>
            </a:r>
            <a:r>
              <a:rPr lang="en-US" sz="2800" dirty="0" smtClean="0"/>
              <a:t>terror</a:t>
            </a:r>
            <a:endParaRPr lang="en-US" sz="2600" dirty="0" smtClean="0"/>
          </a:p>
        </p:txBody>
      </p:sp>
    </p:spTree>
    <p:extLst>
      <p:ext uri="{BB962C8B-B14F-4D97-AF65-F5344CB8AC3E}">
        <p14:creationId xmlns:p14="http://schemas.microsoft.com/office/powerpoint/2010/main" val="128681896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200" u="sng" dirty="0" smtClean="0">
                <a:solidFill>
                  <a:srgbClr val="F9D59B"/>
                </a:solidFill>
              </a:rPr>
              <a:t>1 Peter 2:17</a:t>
            </a:r>
          </a:p>
          <a:p>
            <a:pPr marL="342900" lvl="1" indent="0">
              <a:lnSpc>
                <a:spcPct val="90000"/>
              </a:lnSpc>
              <a:buNone/>
              <a:defRPr/>
            </a:pPr>
            <a:r>
              <a:rPr lang="en-US" sz="2600" dirty="0" smtClean="0"/>
              <a:t>Honor all people. Love the brotherhood. </a:t>
            </a:r>
            <a:r>
              <a:rPr lang="en-US" sz="2600" dirty="0" smtClean="0">
                <a:solidFill>
                  <a:srgbClr val="FFFF00"/>
                </a:solidFill>
              </a:rPr>
              <a:t>Fear</a:t>
            </a:r>
            <a:r>
              <a:rPr lang="en-US" sz="2600" dirty="0" smtClean="0"/>
              <a:t> </a:t>
            </a:r>
            <a:r>
              <a:rPr lang="en-US" sz="2600" dirty="0"/>
              <a:t>(</a:t>
            </a:r>
            <a:r>
              <a:rPr lang="en-US" sz="2600" i="1" dirty="0">
                <a:solidFill>
                  <a:srgbClr val="FF0000"/>
                </a:solidFill>
              </a:rPr>
              <a:t>phobeō</a:t>
            </a:r>
            <a:r>
              <a:rPr lang="en-US" sz="2600" dirty="0"/>
              <a:t>) </a:t>
            </a:r>
            <a:r>
              <a:rPr lang="en-US" sz="2600" dirty="0" smtClean="0"/>
              <a:t>God. Honor the king.</a:t>
            </a:r>
          </a:p>
          <a:p>
            <a:pPr marL="0" lvl="0" indent="0" eaLnBrk="1" hangingPunct="1">
              <a:lnSpc>
                <a:spcPct val="90000"/>
              </a:lnSpc>
              <a:buNone/>
              <a:defRPr/>
            </a:pPr>
            <a:r>
              <a:rPr lang="en-US" sz="3200" u="sng" dirty="0" smtClean="0">
                <a:solidFill>
                  <a:schemeClr val="accent4">
                    <a:lumMod val="40000"/>
                    <a:lumOff val="60000"/>
                  </a:schemeClr>
                </a:solidFill>
              </a:rPr>
              <a:t>Ephesians 5:20-21</a:t>
            </a:r>
          </a:p>
          <a:p>
            <a:pPr marL="342900" lvl="1" indent="0">
              <a:lnSpc>
                <a:spcPct val="90000"/>
              </a:lnSpc>
              <a:buNone/>
              <a:defRPr/>
            </a:pPr>
            <a:r>
              <a:rPr lang="en-US" sz="2600" dirty="0" smtClean="0"/>
              <a:t>...giving thanks always for all things to God the Father in the name of our Lord Jesus Christ, submitting to one another in </a:t>
            </a:r>
            <a:r>
              <a:rPr lang="en-US" sz="2600" dirty="0"/>
              <a:t>the </a:t>
            </a:r>
            <a:r>
              <a:rPr lang="en-US" sz="2600" dirty="0">
                <a:solidFill>
                  <a:srgbClr val="FFFF00"/>
                </a:solidFill>
              </a:rPr>
              <a:t>fear</a:t>
            </a:r>
            <a:r>
              <a:rPr lang="en-US" sz="2600" dirty="0"/>
              <a:t> </a:t>
            </a:r>
            <a:r>
              <a:rPr lang="en-US" sz="2600" dirty="0" smtClean="0"/>
              <a:t>(</a:t>
            </a:r>
            <a:r>
              <a:rPr lang="en-US" sz="2600" i="1" dirty="0" smtClean="0">
                <a:solidFill>
                  <a:srgbClr val="FF0000"/>
                </a:solidFill>
              </a:rPr>
              <a:t>phobos</a:t>
            </a:r>
            <a:r>
              <a:rPr lang="en-US" sz="2600" dirty="0" smtClean="0"/>
              <a:t>) of God.</a:t>
            </a:r>
          </a:p>
          <a:p>
            <a:pPr marL="0" indent="0">
              <a:lnSpc>
                <a:spcPct val="90000"/>
              </a:lnSpc>
              <a:buNone/>
              <a:defRPr/>
            </a:pPr>
            <a:r>
              <a:rPr lang="en-US" sz="3200" u="sng" dirty="0">
                <a:solidFill>
                  <a:srgbClr val="F9D59B"/>
                </a:solidFill>
              </a:rPr>
              <a:t>Matthew 14:25-26</a:t>
            </a:r>
          </a:p>
          <a:p>
            <a:pPr marL="342900" lvl="1" indent="0">
              <a:lnSpc>
                <a:spcPct val="90000"/>
              </a:lnSpc>
              <a:buNone/>
              <a:defRPr/>
            </a:pPr>
            <a:r>
              <a:rPr lang="en-US" sz="2600" dirty="0"/>
              <a:t>And when the disciples saw Him walking on the sea, they were troubled, saying, “It is a ghost!” And they cried out for </a:t>
            </a:r>
            <a:r>
              <a:rPr lang="en-US" sz="2600" dirty="0">
                <a:solidFill>
                  <a:srgbClr val="FFFF00"/>
                </a:solidFill>
              </a:rPr>
              <a:t>fear</a:t>
            </a:r>
            <a:r>
              <a:rPr lang="en-US" sz="2600" dirty="0"/>
              <a:t> (</a:t>
            </a:r>
            <a:r>
              <a:rPr lang="en-US" sz="2600" i="1" dirty="0">
                <a:solidFill>
                  <a:srgbClr val="FF0000"/>
                </a:solidFill>
              </a:rPr>
              <a:t>phobos</a:t>
            </a:r>
            <a:r>
              <a:rPr lang="en-US" sz="2600" dirty="0"/>
              <a:t>).</a:t>
            </a:r>
          </a:p>
          <a:p>
            <a:pPr marL="342900" lvl="1" indent="0">
              <a:lnSpc>
                <a:spcPct val="90000"/>
              </a:lnSpc>
              <a:buNone/>
              <a:defRPr/>
            </a:pPr>
            <a:r>
              <a:rPr lang="en-US" sz="2600" dirty="0"/>
              <a:t>But immediately Jesus spoke to them, saying, “Be of good cheer! It is I; do not be </a:t>
            </a:r>
            <a:r>
              <a:rPr lang="en-US" sz="2600" dirty="0">
                <a:solidFill>
                  <a:srgbClr val="FFFF00"/>
                </a:solidFill>
              </a:rPr>
              <a:t>afraid</a:t>
            </a:r>
            <a:r>
              <a:rPr lang="en-US" sz="2600" dirty="0"/>
              <a:t> (</a:t>
            </a:r>
            <a:r>
              <a:rPr lang="en-US" sz="2600" i="1" dirty="0">
                <a:solidFill>
                  <a:srgbClr val="FF0000"/>
                </a:solidFill>
              </a:rPr>
              <a:t>phobeō</a:t>
            </a:r>
            <a:r>
              <a:rPr lang="en-US" sz="2600" i="1" dirty="0"/>
              <a:t>)</a:t>
            </a:r>
            <a:r>
              <a:rPr lang="en-US" sz="2600" dirty="0" smtClean="0"/>
              <a:t>”</a:t>
            </a:r>
            <a:endParaRPr lang="en-US" sz="26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7" dur="500"/>
                                        <p:tgtEl>
                                          <p:spTgt spid="819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15" dur="500"/>
                                        <p:tgtEl>
                                          <p:spTgt spid="8195">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18" dur="500"/>
                                        <p:tgtEl>
                                          <p:spTgt spid="8195">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21"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eaLnBrk="1" hangingPunct="1">
              <a:lnSpc>
                <a:spcPct val="90000"/>
              </a:lnSpc>
              <a:buNone/>
              <a:defRPr/>
            </a:pPr>
            <a:r>
              <a:rPr lang="en-US" sz="3200" u="sng" dirty="0" smtClean="0">
                <a:solidFill>
                  <a:schemeClr val="accent4">
                    <a:lumMod val="40000"/>
                    <a:lumOff val="60000"/>
                  </a:schemeClr>
                </a:solidFill>
              </a:rPr>
              <a:t>Revelation 2:10</a:t>
            </a:r>
          </a:p>
          <a:p>
            <a:pPr marL="342900" lvl="1" indent="0">
              <a:lnSpc>
                <a:spcPct val="90000"/>
              </a:lnSpc>
              <a:buNone/>
              <a:defRPr/>
            </a:pPr>
            <a:r>
              <a:rPr lang="en-US" sz="2800" dirty="0" smtClean="0"/>
              <a:t>Do not </a:t>
            </a:r>
            <a:r>
              <a:rPr lang="en-US" sz="2800" dirty="0" smtClean="0">
                <a:solidFill>
                  <a:srgbClr val="FFFF00"/>
                </a:solidFill>
              </a:rPr>
              <a:t>fear</a:t>
            </a:r>
            <a:r>
              <a:rPr lang="en-US" sz="2800" dirty="0" smtClean="0"/>
              <a:t> (</a:t>
            </a:r>
            <a:r>
              <a:rPr lang="en-US" sz="2800" i="1" dirty="0" smtClean="0">
                <a:solidFill>
                  <a:srgbClr val="FF0000"/>
                </a:solidFill>
              </a:rPr>
              <a:t>phobeō</a:t>
            </a:r>
            <a:r>
              <a:rPr lang="en-US" sz="2800" i="1" dirty="0" smtClean="0"/>
              <a:t>) </a:t>
            </a:r>
            <a:r>
              <a:rPr lang="en-US" sz="2800" dirty="0" smtClean="0"/>
              <a:t>any of those things which you are about to suffer. Indeed, the devil is about to throw some of you into prison, that you may be tested, and you will have tribulation ten days. Be faithful until death, and I will give you the crown of life.</a:t>
            </a:r>
          </a:p>
          <a:p>
            <a:pPr marL="0" indent="0">
              <a:lnSpc>
                <a:spcPct val="90000"/>
              </a:lnSpc>
              <a:buNone/>
              <a:defRPr/>
            </a:pPr>
            <a:r>
              <a:rPr lang="en-US" sz="3200" u="sng" dirty="0">
                <a:solidFill>
                  <a:srgbClr val="F9D59B"/>
                </a:solidFill>
              </a:rPr>
              <a:t>Matthew 10:28</a:t>
            </a:r>
          </a:p>
          <a:p>
            <a:pPr marL="342900" lvl="1" indent="0">
              <a:lnSpc>
                <a:spcPct val="90000"/>
              </a:lnSpc>
              <a:buNone/>
              <a:defRPr/>
            </a:pPr>
            <a:r>
              <a:rPr lang="en-US" sz="2800" dirty="0"/>
              <a:t>And do not </a:t>
            </a:r>
            <a:r>
              <a:rPr lang="en-US" sz="2800" dirty="0">
                <a:solidFill>
                  <a:srgbClr val="FFFF00"/>
                </a:solidFill>
              </a:rPr>
              <a:t>fear</a:t>
            </a:r>
            <a:r>
              <a:rPr lang="en-US" sz="2800" dirty="0"/>
              <a:t> (</a:t>
            </a:r>
            <a:r>
              <a:rPr lang="en-US" sz="2800" i="1" dirty="0">
                <a:solidFill>
                  <a:srgbClr val="FF0000"/>
                </a:solidFill>
              </a:rPr>
              <a:t>phobeō</a:t>
            </a:r>
            <a:r>
              <a:rPr lang="en-US" sz="2800" i="1" dirty="0"/>
              <a:t>)</a:t>
            </a:r>
            <a:r>
              <a:rPr lang="en-US" sz="2800" dirty="0"/>
              <a:t> those who kill the body but cannot kill the soul. But rather </a:t>
            </a:r>
            <a:r>
              <a:rPr lang="en-US" sz="2800" dirty="0">
                <a:solidFill>
                  <a:srgbClr val="FFFF00"/>
                </a:solidFill>
              </a:rPr>
              <a:t>fear</a:t>
            </a:r>
            <a:r>
              <a:rPr lang="en-US" sz="2800" dirty="0"/>
              <a:t> (</a:t>
            </a:r>
            <a:r>
              <a:rPr lang="en-US" sz="2800" i="1" dirty="0">
                <a:solidFill>
                  <a:srgbClr val="FF0000"/>
                </a:solidFill>
              </a:rPr>
              <a:t>phobeō</a:t>
            </a:r>
            <a:r>
              <a:rPr lang="en-US" sz="2800" i="1" dirty="0"/>
              <a:t>) </a:t>
            </a:r>
            <a:r>
              <a:rPr lang="en-US" sz="2800" dirty="0"/>
              <a:t>Him who is able to destroy both soul and body in hell.</a:t>
            </a:r>
          </a:p>
          <a:p>
            <a:pPr marL="0" lvl="0" indent="0">
              <a:lnSpc>
                <a:spcPct val="90000"/>
              </a:lnSpc>
              <a:buNone/>
              <a:defRPr/>
            </a:pPr>
            <a:r>
              <a:rPr lang="en-US" sz="3200" u="sng" dirty="0">
                <a:solidFill>
                  <a:schemeClr val="accent4">
                    <a:lumMod val="40000"/>
                    <a:lumOff val="60000"/>
                  </a:schemeClr>
                </a:solidFill>
              </a:rPr>
              <a:t>Hebrews 10:31</a:t>
            </a:r>
          </a:p>
          <a:p>
            <a:pPr marL="342900" lvl="1" indent="0">
              <a:lnSpc>
                <a:spcPct val="90000"/>
              </a:lnSpc>
              <a:buNone/>
              <a:defRPr/>
            </a:pPr>
            <a:r>
              <a:rPr lang="en-US" sz="2800" dirty="0"/>
              <a:t>It is a </a:t>
            </a:r>
            <a:r>
              <a:rPr lang="en-US" sz="2800" dirty="0">
                <a:solidFill>
                  <a:srgbClr val="FFFF00"/>
                </a:solidFill>
              </a:rPr>
              <a:t>fearful</a:t>
            </a:r>
            <a:r>
              <a:rPr lang="en-US" sz="2800" dirty="0"/>
              <a:t> (</a:t>
            </a:r>
            <a:r>
              <a:rPr lang="en-US" sz="2800" i="1" dirty="0">
                <a:solidFill>
                  <a:srgbClr val="FF0000"/>
                </a:solidFill>
              </a:rPr>
              <a:t>phoberos</a:t>
            </a:r>
            <a:r>
              <a:rPr lang="en-US" sz="2800" dirty="0"/>
              <a:t>) thing to fall into the hands of the living God</a:t>
            </a:r>
            <a:r>
              <a:rPr lang="en-US" sz="2800" dirty="0" smtClean="0"/>
              <a:t>.</a:t>
            </a:r>
            <a:endParaRPr lang="en-US" sz="28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7" dur="500"/>
                                        <p:tgtEl>
                                          <p:spTgt spid="819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15" dur="500"/>
                                        <p:tgtEl>
                                          <p:spTgt spid="8195">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checkerboard(across)">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a:lnSpc>
                <a:spcPct val="90000"/>
              </a:lnSpc>
              <a:buNone/>
              <a:defRPr/>
            </a:pPr>
            <a:r>
              <a:rPr lang="en-US" sz="3400" i="1" u="sng" dirty="0" smtClean="0">
                <a:solidFill>
                  <a:srgbClr val="F9D59B"/>
                </a:solidFill>
              </a:rPr>
              <a:t>phobos</a:t>
            </a:r>
            <a:r>
              <a:rPr lang="en-US" sz="3400" u="sng" dirty="0">
                <a:solidFill>
                  <a:schemeClr val="accent4">
                    <a:lumMod val="40000"/>
                    <a:lumOff val="60000"/>
                  </a:schemeClr>
                </a:solidFill>
              </a:rPr>
              <a:t>:</a:t>
            </a:r>
            <a:endParaRPr lang="en-US" sz="3400" u="sng" dirty="0" smtClean="0">
              <a:solidFill>
                <a:schemeClr val="accent4">
                  <a:lumMod val="40000"/>
                  <a:lumOff val="60000"/>
                </a:schemeClr>
              </a:solidFill>
            </a:endParaRPr>
          </a:p>
          <a:p>
            <a:pPr marL="342900" lvl="1" indent="0">
              <a:lnSpc>
                <a:spcPct val="90000"/>
              </a:lnSpc>
              <a:buNone/>
              <a:defRPr/>
            </a:pPr>
            <a:r>
              <a:rPr lang="en-US" sz="2800" dirty="0" smtClean="0"/>
              <a:t>-fear</a:t>
            </a:r>
            <a:r>
              <a:rPr lang="en-US" sz="2800" dirty="0"/>
              <a:t>, dread, </a:t>
            </a:r>
            <a:r>
              <a:rPr lang="en-US" sz="2800" dirty="0" smtClean="0"/>
              <a:t>terror, that </a:t>
            </a:r>
            <a:r>
              <a:rPr lang="en-US" sz="2800" dirty="0"/>
              <a:t>which strikes </a:t>
            </a:r>
            <a:r>
              <a:rPr lang="en-US" sz="2800" dirty="0" smtClean="0"/>
              <a:t>terror</a:t>
            </a:r>
            <a:endParaRPr lang="en-US" sz="2600" dirty="0" smtClean="0"/>
          </a:p>
          <a:p>
            <a:pPr marL="0" lvl="0" indent="0">
              <a:lnSpc>
                <a:spcPct val="90000"/>
              </a:lnSpc>
              <a:buNone/>
              <a:defRPr/>
            </a:pPr>
            <a:r>
              <a:rPr lang="en-US" sz="3400" i="1" u="sng" dirty="0" err="1" smtClean="0">
                <a:solidFill>
                  <a:srgbClr val="F9D59B"/>
                </a:solidFill>
              </a:rPr>
              <a:t>tromos</a:t>
            </a:r>
            <a:r>
              <a:rPr lang="en-US" sz="3400" u="sng" dirty="0" smtClean="0">
                <a:solidFill>
                  <a:schemeClr val="accent4">
                    <a:lumMod val="40000"/>
                    <a:lumOff val="60000"/>
                  </a:schemeClr>
                </a:solidFill>
              </a:rPr>
              <a:t>:</a:t>
            </a:r>
            <a:endParaRPr lang="en-US" sz="3400" u="sng" dirty="0">
              <a:solidFill>
                <a:schemeClr val="accent4">
                  <a:lumMod val="40000"/>
                  <a:lumOff val="60000"/>
                </a:schemeClr>
              </a:solidFill>
            </a:endParaRPr>
          </a:p>
          <a:p>
            <a:pPr marL="342900" lvl="1" indent="0">
              <a:lnSpc>
                <a:spcPct val="90000"/>
              </a:lnSpc>
              <a:buNone/>
              <a:defRPr/>
            </a:pPr>
            <a:r>
              <a:rPr lang="en-US" sz="2800" dirty="0" smtClean="0"/>
              <a:t>-</a:t>
            </a:r>
            <a:r>
              <a:rPr lang="en-US" sz="2800" dirty="0"/>
              <a:t>n</a:t>
            </a:r>
            <a:r>
              <a:rPr lang="en-US" sz="2800" dirty="0" smtClean="0"/>
              <a:t>ot </a:t>
            </a:r>
            <a:r>
              <a:rPr lang="en-US" sz="2800" dirty="0"/>
              <a:t>trusting oneself; not being adequate; “one who distrusts his ability completely to meet all requirements, but religiously does his utmost to fulfill </a:t>
            </a:r>
            <a:r>
              <a:rPr lang="en-US" sz="2800" dirty="0" smtClean="0"/>
              <a:t>his duty</a:t>
            </a:r>
            <a:endParaRPr lang="en-US" sz="2800" dirty="0"/>
          </a:p>
        </p:txBody>
      </p:sp>
    </p:spTree>
    <p:extLst>
      <p:ext uri="{BB962C8B-B14F-4D97-AF65-F5344CB8AC3E}">
        <p14:creationId xmlns:p14="http://schemas.microsoft.com/office/powerpoint/2010/main" val="188128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8195">
                                            <p:txEl>
                                              <p:pRg st="0" end="0"/>
                                            </p:txEl>
                                          </p:spTgt>
                                        </p:tgtEl>
                                        <p:attrNameLst>
                                          <p:attrName>style.opacity</p:attrName>
                                        </p:attrNameLst>
                                      </p:cBhvr>
                                      <p:to>
                                        <p:strVal val="0.25"/>
                                      </p:to>
                                    </p:set>
                                    <p:animEffect filter="image" prLst="opacity: 0.25">
                                      <p:cBhvr rctx="IE">
                                        <p:cTn id="7" dur="indefinite"/>
                                        <p:tgtEl>
                                          <p:spTgt spid="8195">
                                            <p:txEl>
                                              <p:pRg st="0" end="0"/>
                                            </p:txEl>
                                          </p:spTgt>
                                        </p:tgtEl>
                                      </p:cBhvr>
                                    </p:animEffect>
                                  </p:childTnLst>
                                </p:cTn>
                              </p:par>
                              <p:par>
                                <p:cTn id="8" presetID="9" presetClass="emph" presetSubtype="0" nodeType="withEffect">
                                  <p:stCondLst>
                                    <p:cond delay="0"/>
                                  </p:stCondLst>
                                  <p:childTnLst>
                                    <p:set>
                                      <p:cBhvr rctx="PPT">
                                        <p:cTn id="9" dur="indefinite"/>
                                        <p:tgtEl>
                                          <p:spTgt spid="8195">
                                            <p:txEl>
                                              <p:pRg st="1" end="1"/>
                                            </p:txEl>
                                          </p:spTgt>
                                        </p:tgtEl>
                                        <p:attrNameLst>
                                          <p:attrName>style.opacity</p:attrName>
                                        </p:attrNameLst>
                                      </p:cBhvr>
                                      <p:to>
                                        <p:strVal val="0.25"/>
                                      </p:to>
                                    </p:set>
                                    <p:animEffect filter="image" prLst="opacity: 0.25">
                                      <p:cBhvr rctx="IE">
                                        <p:cTn id="10" dur="indefinite"/>
                                        <p:tgtEl>
                                          <p:spTgt spid="819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200" u="sng" dirty="0" smtClean="0">
                <a:solidFill>
                  <a:srgbClr val="F9D59B"/>
                </a:solidFill>
              </a:rPr>
              <a:t>1 Corinthians 1:3</a:t>
            </a:r>
          </a:p>
          <a:p>
            <a:pPr marL="342900" lvl="1" indent="0">
              <a:lnSpc>
                <a:spcPct val="90000"/>
              </a:lnSpc>
              <a:buNone/>
              <a:defRPr/>
            </a:pPr>
            <a:r>
              <a:rPr lang="en-US" sz="2600" dirty="0" smtClean="0"/>
              <a:t>I was with you in weakness, in </a:t>
            </a:r>
            <a:r>
              <a:rPr lang="en-US" sz="2600" dirty="0">
                <a:solidFill>
                  <a:srgbClr val="FFFF00"/>
                </a:solidFill>
              </a:rPr>
              <a:t>fear</a:t>
            </a:r>
            <a:r>
              <a:rPr lang="en-US" sz="2600" dirty="0"/>
              <a:t> (</a:t>
            </a:r>
            <a:r>
              <a:rPr lang="en-US" sz="2600" i="1" dirty="0">
                <a:solidFill>
                  <a:srgbClr val="FF0000"/>
                </a:solidFill>
              </a:rPr>
              <a:t>phobos</a:t>
            </a:r>
            <a:r>
              <a:rPr lang="en-US" sz="2600" dirty="0"/>
              <a:t>)</a:t>
            </a:r>
            <a:r>
              <a:rPr lang="en-US" sz="2600" dirty="0" smtClean="0"/>
              <a:t>, and in much trembling.</a:t>
            </a:r>
          </a:p>
          <a:p>
            <a:pPr marL="0" lvl="0" indent="0" eaLnBrk="1" hangingPunct="1">
              <a:lnSpc>
                <a:spcPct val="90000"/>
              </a:lnSpc>
              <a:buNone/>
              <a:defRPr/>
            </a:pPr>
            <a:r>
              <a:rPr lang="en-US" sz="3200" u="sng" dirty="0" smtClean="0">
                <a:solidFill>
                  <a:schemeClr val="accent4">
                    <a:lumMod val="40000"/>
                    <a:lumOff val="60000"/>
                  </a:schemeClr>
                </a:solidFill>
              </a:rPr>
              <a:t>2 Corinthians 7:15</a:t>
            </a:r>
          </a:p>
          <a:p>
            <a:pPr marL="342900" lvl="1" indent="0">
              <a:lnSpc>
                <a:spcPct val="90000"/>
              </a:lnSpc>
              <a:buNone/>
              <a:defRPr/>
            </a:pPr>
            <a:r>
              <a:rPr lang="en-US" sz="2600" dirty="0" smtClean="0"/>
              <a:t>And his affections are greater for you as he remembers the obedience of you all, how </a:t>
            </a:r>
            <a:r>
              <a:rPr lang="en-US" sz="2600" dirty="0"/>
              <a:t>with </a:t>
            </a:r>
            <a:r>
              <a:rPr lang="en-US" sz="2600" dirty="0">
                <a:solidFill>
                  <a:srgbClr val="FFFF00"/>
                </a:solidFill>
              </a:rPr>
              <a:t>fear</a:t>
            </a:r>
            <a:r>
              <a:rPr lang="en-US" sz="2600" dirty="0"/>
              <a:t> (</a:t>
            </a:r>
            <a:r>
              <a:rPr lang="en-US" sz="2600" i="1" dirty="0">
                <a:solidFill>
                  <a:srgbClr val="FF0000"/>
                </a:solidFill>
              </a:rPr>
              <a:t>phobos</a:t>
            </a:r>
            <a:r>
              <a:rPr lang="en-US" sz="2600" dirty="0" smtClean="0"/>
              <a:t>) and trembling you received him.</a:t>
            </a:r>
          </a:p>
          <a:p>
            <a:pPr marL="0" indent="0">
              <a:lnSpc>
                <a:spcPct val="90000"/>
              </a:lnSpc>
              <a:buNone/>
              <a:defRPr/>
            </a:pPr>
            <a:r>
              <a:rPr lang="en-US" sz="3200" u="sng" dirty="0">
                <a:solidFill>
                  <a:srgbClr val="F9D59B"/>
                </a:solidFill>
              </a:rPr>
              <a:t>Ephesians 6:5</a:t>
            </a:r>
          </a:p>
          <a:p>
            <a:pPr marL="342900" lvl="1" indent="0">
              <a:lnSpc>
                <a:spcPct val="90000"/>
              </a:lnSpc>
              <a:buNone/>
              <a:defRPr/>
            </a:pPr>
            <a:r>
              <a:rPr lang="en-US" sz="2600" dirty="0"/>
              <a:t>Bondservants, be obedient to those who are your masters according to the flesh, with </a:t>
            </a:r>
            <a:r>
              <a:rPr lang="en-US" sz="2600" dirty="0">
                <a:solidFill>
                  <a:srgbClr val="FFFF00"/>
                </a:solidFill>
              </a:rPr>
              <a:t>fear</a:t>
            </a:r>
            <a:r>
              <a:rPr lang="en-US" sz="2600" dirty="0"/>
              <a:t> (</a:t>
            </a:r>
            <a:r>
              <a:rPr lang="en-US" sz="2600" i="1" dirty="0">
                <a:solidFill>
                  <a:srgbClr val="FF0000"/>
                </a:solidFill>
              </a:rPr>
              <a:t>phobos</a:t>
            </a:r>
            <a:r>
              <a:rPr lang="en-US" sz="2600" dirty="0"/>
              <a:t>) and trembling, in sincerity of heart, as to Christ</a:t>
            </a:r>
            <a:r>
              <a:rPr lang="en-US" sz="2600" dirty="0" smtClean="0"/>
              <a:t>;</a:t>
            </a:r>
            <a:endParaRPr lang="en-US" sz="26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5" dur="500"/>
                                        <p:tgtEl>
                                          <p:spTgt spid="8195">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blinds(horizontal)">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eaLnBrk="1" hangingPunct="1">
              <a:lnSpc>
                <a:spcPct val="90000"/>
              </a:lnSpc>
              <a:buNone/>
              <a:defRPr/>
            </a:pPr>
            <a:r>
              <a:rPr lang="pl-PL" sz="3400" u="sng" dirty="0" smtClean="0">
                <a:solidFill>
                  <a:schemeClr val="accent4">
                    <a:lumMod val="40000"/>
                    <a:lumOff val="60000"/>
                  </a:schemeClr>
                </a:solidFill>
              </a:rPr>
              <a:t>Hebrews 13:20-21</a:t>
            </a:r>
          </a:p>
          <a:p>
            <a:pPr marL="342900" lvl="1" indent="0" eaLnBrk="1" hangingPunct="1">
              <a:lnSpc>
                <a:spcPct val="90000"/>
              </a:lnSpc>
              <a:buNone/>
              <a:defRPr/>
            </a:pPr>
            <a:r>
              <a:rPr lang="pl-PL" sz="2800" dirty="0" smtClean="0"/>
              <a:t>Now may the God of peace who brought up our Lord Jesus from the dead, that great Shepherd of the sheep, through the blood of the everlasting covenant, make you complete in every good work to do His will, working in you what is well pleasing in His sight, through Jesus Christ, to whom be glory forever and ever. Amen.</a:t>
            </a:r>
          </a:p>
          <a:p>
            <a:pPr marL="0" indent="0">
              <a:lnSpc>
                <a:spcPct val="90000"/>
              </a:lnSpc>
              <a:buNone/>
              <a:defRPr/>
            </a:pPr>
            <a:r>
              <a:rPr lang="en-US" sz="3400" u="sng" dirty="0">
                <a:solidFill>
                  <a:srgbClr val="F9D59B"/>
                </a:solidFill>
              </a:rPr>
              <a:t>Ephesians 3:20-21</a:t>
            </a:r>
          </a:p>
          <a:p>
            <a:pPr marL="342900" lvl="1" indent="0">
              <a:lnSpc>
                <a:spcPct val="90000"/>
              </a:lnSpc>
              <a:buNone/>
              <a:defRPr/>
            </a:pPr>
            <a:r>
              <a:rPr lang="en-US" sz="2800" dirty="0"/>
              <a:t>Now to Him who is able to do exceedingly abundantly above all that we ask or think, according to the power that works in us, to Him be glory in the church by Christ Jesus to all generations, forever and ever. Amen</a:t>
            </a:r>
            <a:r>
              <a:rPr lang="en-US" sz="2800" dirty="0" smtClean="0"/>
              <a:t>.</a:t>
            </a:r>
            <a:endParaRPr lang="en-US" sz="28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533400"/>
            <a:ext cx="8382000" cy="4419600"/>
          </a:xfrm>
        </p:spPr>
        <p:txBody>
          <a:bodyPr/>
          <a:lstStyle/>
          <a:p>
            <a:pPr algn="ctr"/>
            <a:r>
              <a:rPr lang="en-US" sz="7200" i="1" dirty="0" smtClean="0"/>
              <a:t>“Work</a:t>
            </a:r>
            <a:r>
              <a:rPr lang="en-US" sz="7200" i="1" baseline="0" dirty="0" smtClean="0"/>
              <a:t> Out Your Own Salvation”</a:t>
            </a:r>
            <a:br>
              <a:rPr lang="en-US" sz="7200" i="1" baseline="0" dirty="0" smtClean="0"/>
            </a:br>
            <a:r>
              <a:rPr lang="en-US" sz="7200" i="1" baseline="0" dirty="0" smtClean="0"/>
              <a:t/>
            </a:r>
            <a:br>
              <a:rPr lang="en-US" sz="7200" i="1" baseline="0" dirty="0" smtClean="0"/>
            </a:br>
            <a:r>
              <a:rPr lang="en-US" i="1" dirty="0" smtClean="0">
                <a:solidFill>
                  <a:schemeClr val="accent4">
                    <a:lumMod val="40000"/>
                    <a:lumOff val="60000"/>
                  </a:schemeClr>
                </a:solidFill>
              </a:rPr>
              <a:t>Philippians 2:12</a:t>
            </a:r>
            <a:endParaRPr lang="en-US" i="1" dirty="0">
              <a:solidFill>
                <a:schemeClr val="accent4">
                  <a:lumMod val="40000"/>
                  <a:lumOff val="6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lvl="0" indent="0">
              <a:lnSpc>
                <a:spcPct val="90000"/>
              </a:lnSpc>
              <a:buNone/>
              <a:defRPr/>
            </a:pPr>
            <a:r>
              <a:rPr lang="en-US" sz="3400" i="1" u="sng" dirty="0" err="1" smtClean="0">
                <a:solidFill>
                  <a:srgbClr val="F9D59B"/>
                </a:solidFill>
              </a:rPr>
              <a:t>goggusmosos</a:t>
            </a:r>
            <a:r>
              <a:rPr lang="en-US" sz="3400" u="sng" dirty="0" smtClean="0">
                <a:solidFill>
                  <a:schemeClr val="accent4">
                    <a:lumMod val="40000"/>
                    <a:lumOff val="60000"/>
                  </a:schemeClr>
                </a:solidFill>
              </a:rPr>
              <a:t>:</a:t>
            </a:r>
            <a:endParaRPr lang="en-US" sz="3400" u="sng" dirty="0">
              <a:solidFill>
                <a:schemeClr val="accent4">
                  <a:lumMod val="40000"/>
                  <a:lumOff val="60000"/>
                </a:schemeClr>
              </a:solidFill>
            </a:endParaRPr>
          </a:p>
          <a:p>
            <a:pPr marL="342900" lvl="1" indent="0">
              <a:lnSpc>
                <a:spcPct val="90000"/>
              </a:lnSpc>
              <a:buNone/>
              <a:defRPr/>
            </a:pPr>
            <a:r>
              <a:rPr lang="en-US" sz="2800" dirty="0" smtClean="0"/>
              <a:t>-a grumbling, grudging</a:t>
            </a:r>
            <a:r>
              <a:rPr lang="en-US" sz="2800" dirty="0"/>
              <a:t>, murmuring. a secret </a:t>
            </a:r>
            <a:r>
              <a:rPr lang="en-US" sz="2800" dirty="0" smtClean="0"/>
              <a:t>debate,  a </a:t>
            </a:r>
            <a:r>
              <a:rPr lang="en-US" sz="2800" dirty="0"/>
              <a:t>secret displeasure not openly </a:t>
            </a:r>
            <a:r>
              <a:rPr lang="en-US" sz="2800" dirty="0" smtClean="0"/>
              <a:t>avowed</a:t>
            </a:r>
          </a:p>
          <a:p>
            <a:pPr marL="0" lvl="0" indent="0">
              <a:lnSpc>
                <a:spcPct val="90000"/>
              </a:lnSpc>
              <a:buNone/>
              <a:defRPr/>
            </a:pPr>
            <a:r>
              <a:rPr lang="en-US" sz="3400" i="1" u="sng" dirty="0" err="1" smtClean="0">
                <a:solidFill>
                  <a:srgbClr val="F9D59B"/>
                </a:solidFill>
              </a:rPr>
              <a:t>dialogismos</a:t>
            </a:r>
            <a:r>
              <a:rPr lang="en-US" sz="3400" u="sng" dirty="0" smtClean="0">
                <a:solidFill>
                  <a:schemeClr val="accent4">
                    <a:lumMod val="40000"/>
                    <a:lumOff val="60000"/>
                  </a:schemeClr>
                </a:solidFill>
              </a:rPr>
              <a:t>:</a:t>
            </a:r>
          </a:p>
          <a:p>
            <a:pPr marL="342900" lvl="1" indent="0">
              <a:lnSpc>
                <a:spcPct val="90000"/>
              </a:lnSpc>
              <a:buNone/>
              <a:defRPr/>
            </a:pPr>
            <a:r>
              <a:rPr lang="en-US" sz="2800" dirty="0" smtClean="0"/>
              <a:t>-a </a:t>
            </a:r>
            <a:r>
              <a:rPr lang="en-US" sz="2800" dirty="0"/>
              <a:t>deliberating, questioning about what is true; hesitation, doubting</a:t>
            </a:r>
            <a:r>
              <a:rPr lang="en-US" sz="2800" dirty="0" smtClean="0"/>
              <a:t>…arguing</a:t>
            </a:r>
            <a:endParaRPr lang="en-US" sz="2800" dirty="0"/>
          </a:p>
          <a:p>
            <a:pPr marL="342900" lvl="1" indent="0">
              <a:lnSpc>
                <a:spcPct val="90000"/>
              </a:lnSpc>
              <a:buNone/>
              <a:defRPr/>
            </a:pPr>
            <a:endParaRPr lang="en-US" sz="2800" dirty="0"/>
          </a:p>
        </p:txBody>
      </p:sp>
    </p:spTree>
    <p:extLst>
      <p:ext uri="{BB962C8B-B14F-4D97-AF65-F5344CB8AC3E}">
        <p14:creationId xmlns:p14="http://schemas.microsoft.com/office/powerpoint/2010/main" val="11366400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blinds(horizontal)">
                                      <p:cBhvr>
                                        <p:cTn id="7" dur="500"/>
                                        <p:tgtEl>
                                          <p:spTgt spid="8195">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blinds(horizontal)">
                                      <p:cBhvr>
                                        <p:cTn id="10"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305800" cy="6400800"/>
          </a:xfrm>
        </p:spPr>
        <p:txBody>
          <a:bodyPr>
            <a:noAutofit/>
          </a:bodyPr>
          <a:lstStyle/>
          <a:p>
            <a:pPr marL="0" lvl="0" indent="0" eaLnBrk="1" hangingPunct="1">
              <a:lnSpc>
                <a:spcPct val="90000"/>
              </a:lnSpc>
              <a:buNone/>
              <a:defRPr/>
            </a:pPr>
            <a:r>
              <a:rPr lang="en-US" sz="2800" u="sng" dirty="0" smtClean="0">
                <a:solidFill>
                  <a:schemeClr val="accent4">
                    <a:lumMod val="40000"/>
                    <a:lumOff val="60000"/>
                  </a:schemeClr>
                </a:solidFill>
              </a:rPr>
              <a:t>Matthew 5:14-15</a:t>
            </a:r>
          </a:p>
          <a:p>
            <a:pPr marL="342900" lvl="1" indent="0" eaLnBrk="1" hangingPunct="1">
              <a:lnSpc>
                <a:spcPct val="90000"/>
              </a:lnSpc>
              <a:buNone/>
              <a:defRPr/>
            </a:pPr>
            <a:r>
              <a:rPr lang="en-US" sz="2400" dirty="0" smtClean="0"/>
              <a:t>You are the light of the world. A city that is set on a hill cannot be hidden. Nor do they light a lamp and put it under a basket, but on a lampstand, and it gives light to all who are in the house.</a:t>
            </a:r>
          </a:p>
          <a:p>
            <a:pPr marL="0" indent="0">
              <a:lnSpc>
                <a:spcPct val="90000"/>
              </a:lnSpc>
              <a:buNone/>
              <a:defRPr/>
            </a:pPr>
            <a:r>
              <a:rPr lang="en-US" sz="2800" u="sng" dirty="0">
                <a:solidFill>
                  <a:srgbClr val="F9D59B"/>
                </a:solidFill>
              </a:rPr>
              <a:t>2 Timothy 2:2</a:t>
            </a:r>
          </a:p>
          <a:p>
            <a:pPr marL="342900" lvl="1" indent="0">
              <a:lnSpc>
                <a:spcPct val="90000"/>
              </a:lnSpc>
              <a:buNone/>
              <a:defRPr/>
            </a:pPr>
            <a:r>
              <a:rPr lang="en-US" sz="2400" dirty="0"/>
              <a:t>And the things that you have heard from me among many witnesses, commit these to faithful men who will be able to teach others also.</a:t>
            </a:r>
          </a:p>
          <a:p>
            <a:pPr marL="0" lvl="0" indent="0">
              <a:lnSpc>
                <a:spcPct val="90000"/>
              </a:lnSpc>
              <a:buNone/>
              <a:defRPr/>
            </a:pPr>
            <a:r>
              <a:rPr lang="en-US" sz="2800" u="sng" dirty="0">
                <a:solidFill>
                  <a:schemeClr val="accent4">
                    <a:lumMod val="40000"/>
                    <a:lumOff val="60000"/>
                  </a:schemeClr>
                </a:solidFill>
              </a:rPr>
              <a:t>Romans 12:1-2</a:t>
            </a:r>
          </a:p>
          <a:p>
            <a:pPr marL="342900" lvl="1" indent="0">
              <a:lnSpc>
                <a:spcPct val="90000"/>
              </a:lnSpc>
              <a:buNone/>
              <a:defRPr/>
            </a:pPr>
            <a:r>
              <a:rPr lang="en-US" sz="2400" dirty="0"/>
              <a:t>I beseech you therefore, brethren, by the mercies of God, that you present your bodies a living sacrifice, holy, acceptable to God, which is your reasonable service. And do not be conformed to this world, but be transformed by the renewing of your mind, that you may prove what is that good and acceptable and perfect will of God</a:t>
            </a:r>
            <a:r>
              <a:rPr lang="en-US" sz="2400" dirty="0" smtClean="0"/>
              <a:t>.</a:t>
            </a:r>
            <a:endParaRPr lang="en-US" sz="24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dissolve">
                                      <p:cBhvr>
                                        <p:cTn id="7" dur="500"/>
                                        <p:tgtEl>
                                          <p:spTgt spid="819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dissolve">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animEffect transition="in" filter="dissolve">
                                      <p:cBhvr>
                                        <p:cTn id="15" dur="500"/>
                                        <p:tgtEl>
                                          <p:spTgt spid="8195">
                                            <p:txEl>
                                              <p:pRg st="4" end="4"/>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195">
                                            <p:txEl>
                                              <p:pRg st="5" end="5"/>
                                            </p:txEl>
                                          </p:spTgt>
                                        </p:tgtEl>
                                        <p:attrNameLst>
                                          <p:attrName>style.visibility</p:attrName>
                                        </p:attrNameLst>
                                      </p:cBhvr>
                                      <p:to>
                                        <p:strVal val="visible"/>
                                      </p:to>
                                    </p:set>
                                    <p:animEffect transition="in" filter="dissolve">
                                      <p:cBhvr>
                                        <p:cTn id="18"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305800" cy="6400800"/>
          </a:xfrm>
        </p:spPr>
        <p:txBody>
          <a:bodyPr>
            <a:noAutofit/>
          </a:bodyPr>
          <a:lstStyle/>
          <a:p>
            <a:pPr marL="0" indent="0" eaLnBrk="1" hangingPunct="1">
              <a:lnSpc>
                <a:spcPct val="90000"/>
              </a:lnSpc>
              <a:buNone/>
              <a:defRPr/>
            </a:pPr>
            <a:r>
              <a:rPr lang="en-US" sz="3200" u="sng" dirty="0" smtClean="0">
                <a:solidFill>
                  <a:srgbClr val="F9D59B"/>
                </a:solidFill>
              </a:rPr>
              <a:t>2 Peter 1:5-11</a:t>
            </a:r>
          </a:p>
          <a:p>
            <a:pPr marL="342900" lvl="1" indent="0" eaLnBrk="1" hangingPunct="1">
              <a:lnSpc>
                <a:spcPct val="90000"/>
              </a:lnSpc>
              <a:buNone/>
              <a:defRPr/>
            </a:pPr>
            <a:r>
              <a:rPr lang="en-US" sz="2600" dirty="0" smtClean="0"/>
              <a:t>But also for this very reason, giving all diligence, add to your faith virtue, to virtue knowledge, to knowledge self-control, to self-control perseverance, to perseverance godliness, to godliness brotherly kindness, and to brotherly kindness love. For if these things are yours and abound, you will be neither barren nor unfruitful in the knowledge of our Lord Jesus Christ. For he who lacks these things is shortsighted, even to blindness, and has forgotten that he was cleansed from his old sins.</a:t>
            </a:r>
          </a:p>
          <a:p>
            <a:pPr marL="342900" lvl="1" indent="0" eaLnBrk="1" hangingPunct="1">
              <a:lnSpc>
                <a:spcPct val="90000"/>
              </a:lnSpc>
              <a:buNone/>
              <a:defRPr/>
            </a:pPr>
            <a:r>
              <a:rPr lang="en-US" sz="2600" dirty="0" smtClean="0"/>
              <a:t>Therefore, brethren, be even more diligent to make your call and election sure, for if you do these things you will never stumble; for so an entrance will be supplied to you abundantly into the everlasting kingdom of our Lord and Savior Jesus Christ.</a:t>
            </a:r>
            <a:endParaRPr lang="en-US" sz="26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305800" cy="6400800"/>
          </a:xfrm>
        </p:spPr>
        <p:txBody>
          <a:bodyPr>
            <a:noAutofit/>
          </a:bodyPr>
          <a:lstStyle/>
          <a:p>
            <a:pPr marL="0" indent="0" eaLnBrk="1" hangingPunct="1">
              <a:lnSpc>
                <a:spcPct val="90000"/>
              </a:lnSpc>
              <a:buNone/>
              <a:defRPr/>
            </a:pPr>
            <a:r>
              <a:rPr lang="en-US" sz="3400" u="sng" dirty="0" smtClean="0">
                <a:solidFill>
                  <a:srgbClr val="F9D59B"/>
                </a:solidFill>
              </a:rPr>
              <a:t>2 Peter 3:18</a:t>
            </a:r>
          </a:p>
          <a:p>
            <a:pPr marL="342900" lvl="1" indent="0" eaLnBrk="1" hangingPunct="1">
              <a:lnSpc>
                <a:spcPct val="90000"/>
              </a:lnSpc>
              <a:buNone/>
              <a:defRPr/>
            </a:pPr>
            <a:r>
              <a:rPr lang="en-US" sz="2800" dirty="0" smtClean="0"/>
              <a:t>but grow in the grace and knowledge of our Lord and Savior Jesus Christ.</a:t>
            </a:r>
          </a:p>
          <a:p>
            <a:pPr marL="342900" lvl="1" indent="0" eaLnBrk="1" hangingPunct="1">
              <a:lnSpc>
                <a:spcPct val="90000"/>
              </a:lnSpc>
              <a:buNone/>
              <a:defRPr/>
            </a:pPr>
            <a:r>
              <a:rPr lang="en-US" sz="2800" dirty="0" smtClean="0"/>
              <a:t>To Him be the glory both now and forever. Amen.</a:t>
            </a:r>
          </a:p>
          <a:p>
            <a:pPr marL="0" lvl="0" indent="0" eaLnBrk="1" hangingPunct="1">
              <a:lnSpc>
                <a:spcPct val="90000"/>
              </a:lnSpc>
              <a:buNone/>
              <a:defRPr/>
            </a:pPr>
            <a:r>
              <a:rPr lang="en-US" sz="3400" u="sng" dirty="0" smtClean="0">
                <a:solidFill>
                  <a:schemeClr val="accent4">
                    <a:lumMod val="40000"/>
                    <a:lumOff val="60000"/>
                  </a:schemeClr>
                </a:solidFill>
              </a:rPr>
              <a:t>James 4:17</a:t>
            </a:r>
          </a:p>
          <a:p>
            <a:pPr marL="342900" lvl="1" indent="0" eaLnBrk="1" hangingPunct="1">
              <a:lnSpc>
                <a:spcPct val="90000"/>
              </a:lnSpc>
              <a:buNone/>
              <a:defRPr/>
            </a:pPr>
            <a:r>
              <a:rPr lang="en-US" sz="2800" dirty="0" smtClean="0"/>
              <a:t>Therefore, to him who knows to do good and does not do it, to him it is sin.</a:t>
            </a:r>
            <a:endParaRPr lang="en-US" sz="28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dissolve">
                                      <p:cBhvr>
                                        <p:cTn id="7" dur="500"/>
                                        <p:tgtEl>
                                          <p:spTgt spid="8195">
                                            <p:txEl>
                                              <p:pRg st="3" end="3"/>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5">
                                            <p:txEl>
                                              <p:pRg st="4" end="4"/>
                                            </p:txEl>
                                          </p:spTgt>
                                        </p:tgtEl>
                                        <p:attrNameLst>
                                          <p:attrName>style.visibility</p:attrName>
                                        </p:attrNameLst>
                                      </p:cBhvr>
                                      <p:to>
                                        <p:strVal val="visible"/>
                                      </p:to>
                                    </p:set>
                                    <p:animEffect transition="in" filter="dissolve">
                                      <p:cBhvr>
                                        <p:cTn id="10" dur="5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304800"/>
            <a:ext cx="8458200" cy="6096000"/>
          </a:xfrm>
        </p:spPr>
        <p:txBody>
          <a:bodyPr>
            <a:normAutofit lnSpcReduction="10000"/>
          </a:bodyPr>
          <a:lstStyle/>
          <a:p>
            <a:pPr marL="342900" lvl="1" indent="0" algn="ctr">
              <a:lnSpc>
                <a:spcPct val="80000"/>
              </a:lnSpc>
              <a:buNone/>
              <a:defRPr/>
            </a:pPr>
            <a:r>
              <a:rPr lang="en-US" sz="3600" i="1" dirty="0" smtClean="0"/>
              <a:t>For you have need of endurance, so that after you have done the will of God, you may receive the promise:</a:t>
            </a:r>
          </a:p>
          <a:p>
            <a:pPr marL="342900" lvl="1" indent="0" algn="ctr">
              <a:lnSpc>
                <a:spcPct val="80000"/>
              </a:lnSpc>
              <a:buNone/>
              <a:defRPr/>
            </a:pPr>
            <a:r>
              <a:rPr lang="en-US" sz="3600" i="1" dirty="0" smtClean="0"/>
              <a:t>“For yet a little while,</a:t>
            </a:r>
          </a:p>
          <a:p>
            <a:pPr marL="342900" lvl="1" indent="0" algn="ctr">
              <a:lnSpc>
                <a:spcPct val="80000"/>
              </a:lnSpc>
              <a:buNone/>
              <a:defRPr/>
            </a:pPr>
            <a:r>
              <a:rPr lang="en-US" sz="3600" i="1" dirty="0" smtClean="0"/>
              <a:t>And He who is coming will come and will not tarry.</a:t>
            </a:r>
          </a:p>
          <a:p>
            <a:pPr marL="342900" lvl="1" indent="0" algn="ctr">
              <a:lnSpc>
                <a:spcPct val="80000"/>
              </a:lnSpc>
              <a:buNone/>
              <a:defRPr/>
            </a:pPr>
            <a:r>
              <a:rPr lang="en-US" sz="3600" i="1" dirty="0" smtClean="0"/>
              <a:t>Now the just shall live by faith;</a:t>
            </a:r>
          </a:p>
          <a:p>
            <a:pPr marL="342900" lvl="1" indent="0" algn="ctr">
              <a:lnSpc>
                <a:spcPct val="80000"/>
              </a:lnSpc>
              <a:buNone/>
              <a:defRPr/>
            </a:pPr>
            <a:r>
              <a:rPr lang="en-US" sz="3600" i="1" dirty="0" smtClean="0"/>
              <a:t>But if anyone draws back,</a:t>
            </a:r>
          </a:p>
          <a:p>
            <a:pPr marL="342900" lvl="1" indent="0" algn="ctr">
              <a:lnSpc>
                <a:spcPct val="80000"/>
              </a:lnSpc>
              <a:buNone/>
              <a:defRPr/>
            </a:pPr>
            <a:r>
              <a:rPr lang="en-US" sz="3600" i="1" dirty="0" smtClean="0"/>
              <a:t>My soul has no pleasure in him.”</a:t>
            </a:r>
          </a:p>
          <a:p>
            <a:pPr marL="342900" lvl="1" indent="0" algn="ctr">
              <a:lnSpc>
                <a:spcPct val="80000"/>
              </a:lnSpc>
              <a:buNone/>
              <a:defRPr/>
            </a:pPr>
            <a:r>
              <a:rPr lang="en-US" sz="3600" i="1" dirty="0" smtClean="0"/>
              <a:t>But we are not of those who draw back to perdition, but of those who believe to the saving of the soul.</a:t>
            </a:r>
          </a:p>
          <a:p>
            <a:pPr marL="342900" lvl="1" indent="0" algn="ctr">
              <a:lnSpc>
                <a:spcPct val="80000"/>
              </a:lnSpc>
              <a:buNone/>
              <a:defRPr/>
            </a:pPr>
            <a:endParaRPr lang="pl-PL" sz="3600" u="sng" dirty="0" smtClean="0">
              <a:solidFill>
                <a:srgbClr val="F9D59B"/>
              </a:solidFill>
            </a:endParaRPr>
          </a:p>
          <a:p>
            <a:pPr marL="342900" lvl="1" indent="0" algn="ctr">
              <a:lnSpc>
                <a:spcPct val="80000"/>
              </a:lnSpc>
              <a:buNone/>
              <a:defRPr/>
            </a:pPr>
            <a:r>
              <a:rPr lang="pl-PL" sz="3600" u="sng" dirty="0" smtClean="0">
                <a:solidFill>
                  <a:srgbClr val="F9D59B"/>
                </a:solidFill>
              </a:rPr>
              <a:t>Hebrews 10:36-39</a:t>
            </a:r>
            <a:endParaRPr lang="en-US" sz="3600" u="sng" dirty="0">
              <a:solidFill>
                <a:srgbClr val="F9D59B"/>
              </a:solidFill>
            </a:endParaRPr>
          </a:p>
        </p:txBody>
      </p:sp>
    </p:spTree>
    <p:extLst>
      <p:ext uri="{BB962C8B-B14F-4D97-AF65-F5344CB8AC3E}">
        <p14:creationId xmlns:p14="http://schemas.microsoft.com/office/powerpoint/2010/main" val="58951169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3200" u="sng" dirty="0" smtClean="0">
                <a:solidFill>
                  <a:srgbClr val="F9D59B"/>
                </a:solidFill>
              </a:rPr>
              <a:t>Ephesians 2:8-9</a:t>
            </a:r>
          </a:p>
          <a:p>
            <a:pPr marL="342900" lvl="1" indent="0" eaLnBrk="1" hangingPunct="1">
              <a:lnSpc>
                <a:spcPct val="90000"/>
              </a:lnSpc>
              <a:buNone/>
              <a:defRPr/>
            </a:pPr>
            <a:r>
              <a:rPr lang="en-US" sz="2800" dirty="0" smtClean="0"/>
              <a:t>For by grace you have been saved through faith, and that not of yourselves; it is the gift of God, not of works, lest anyone should boast.</a:t>
            </a:r>
          </a:p>
          <a:p>
            <a:pPr marL="0" lvl="0" indent="0" eaLnBrk="1" hangingPunct="1">
              <a:lnSpc>
                <a:spcPct val="90000"/>
              </a:lnSpc>
              <a:buNone/>
              <a:defRPr/>
            </a:pPr>
            <a:r>
              <a:rPr lang="en-US" sz="3400" u="sng" dirty="0" smtClean="0">
                <a:solidFill>
                  <a:schemeClr val="accent4">
                    <a:lumMod val="40000"/>
                    <a:lumOff val="60000"/>
                  </a:schemeClr>
                </a:solidFill>
              </a:rPr>
              <a:t>2 Timothy 1:8-9</a:t>
            </a:r>
          </a:p>
          <a:p>
            <a:pPr marL="342900" lvl="1" indent="0" eaLnBrk="1" hangingPunct="1">
              <a:lnSpc>
                <a:spcPct val="90000"/>
              </a:lnSpc>
              <a:buNone/>
              <a:defRPr/>
            </a:pPr>
            <a:r>
              <a:rPr lang="en-US" sz="2800" dirty="0" smtClean="0"/>
              <a:t>Therefore do not be ashamed of the testimony of our Lord, nor of me His prisoner, but share with me in the sufferings for the gospel according to the power of God, who has saved us and called us with a holy calling, not according to our works, but according to His own purpose and grace which was given to us in Christ Jesus before time began,</a:t>
            </a:r>
            <a:endParaRPr lang="en-US" sz="2800" dirty="0"/>
          </a:p>
        </p:txBody>
      </p:sp>
    </p:spTree>
    <p:extLst>
      <p:ext uri="{BB962C8B-B14F-4D97-AF65-F5344CB8AC3E}">
        <p14:creationId xmlns:p14="http://schemas.microsoft.com/office/powerpoint/2010/main" val="35645022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7" dur="500"/>
                                        <p:tgtEl>
                                          <p:spTgt spid="819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0" dur="500"/>
                                        <p:tgtEl>
                                          <p:spTgt spid="819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mph" presetSubtype="0" fill="hold" nodeType="clickEffect">
                                  <p:stCondLst>
                                    <p:cond delay="0"/>
                                  </p:stCondLst>
                                  <p:iterate type="lt">
                                    <p:tmPct val="4000"/>
                                  </p:iterate>
                                  <p:childTnLst>
                                    <p:set>
                                      <p:cBhvr override="childStyle">
                                        <p:cTn id="14" dur="500" fill="hold"/>
                                        <p:tgtEl>
                                          <p:spTgt spid="8195">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04800" y="228600"/>
            <a:ext cx="8610600" cy="6400800"/>
          </a:xfrm>
        </p:spPr>
        <p:txBody>
          <a:bodyPr>
            <a:noAutofit/>
          </a:bodyPr>
          <a:lstStyle/>
          <a:p>
            <a:pPr marL="0" indent="0" eaLnBrk="1" hangingPunct="1">
              <a:lnSpc>
                <a:spcPct val="90000"/>
              </a:lnSpc>
              <a:buNone/>
              <a:defRPr/>
            </a:pPr>
            <a:r>
              <a:rPr lang="en-US" sz="2800" u="sng" dirty="0" smtClean="0">
                <a:solidFill>
                  <a:srgbClr val="F9D59B"/>
                </a:solidFill>
              </a:rPr>
              <a:t>Proverbs 14:12</a:t>
            </a:r>
          </a:p>
          <a:p>
            <a:pPr marL="342900" lvl="1" indent="0" eaLnBrk="1" hangingPunct="1">
              <a:lnSpc>
                <a:spcPct val="90000"/>
              </a:lnSpc>
              <a:buNone/>
              <a:defRPr/>
            </a:pPr>
            <a:r>
              <a:rPr lang="en-US" sz="2400" dirty="0" smtClean="0"/>
              <a:t>There is a way that seems right to a man,</a:t>
            </a:r>
          </a:p>
          <a:p>
            <a:pPr marL="342900" lvl="1" indent="0" eaLnBrk="1" hangingPunct="1">
              <a:lnSpc>
                <a:spcPct val="90000"/>
              </a:lnSpc>
              <a:buNone/>
              <a:defRPr/>
            </a:pPr>
            <a:r>
              <a:rPr lang="en-US" sz="2400" dirty="0" smtClean="0"/>
              <a:t>But its end is the way of death.</a:t>
            </a:r>
          </a:p>
          <a:p>
            <a:pPr marL="0" lvl="0" indent="0" eaLnBrk="1" hangingPunct="1">
              <a:lnSpc>
                <a:spcPct val="90000"/>
              </a:lnSpc>
              <a:buNone/>
              <a:defRPr/>
            </a:pPr>
            <a:r>
              <a:rPr lang="en-US" sz="2800" u="sng" dirty="0" smtClean="0">
                <a:solidFill>
                  <a:schemeClr val="accent4">
                    <a:lumMod val="40000"/>
                    <a:lumOff val="60000"/>
                  </a:schemeClr>
                </a:solidFill>
              </a:rPr>
              <a:t>Proverbs 19:21</a:t>
            </a:r>
          </a:p>
          <a:p>
            <a:pPr marL="342900" lvl="1" indent="0" eaLnBrk="1" hangingPunct="1">
              <a:lnSpc>
                <a:spcPct val="90000"/>
              </a:lnSpc>
              <a:buNone/>
              <a:defRPr/>
            </a:pPr>
            <a:r>
              <a:rPr lang="en-US" sz="2400" dirty="0" smtClean="0"/>
              <a:t>There are many plans in a man's heart,</a:t>
            </a:r>
          </a:p>
          <a:p>
            <a:pPr marL="342900" lvl="1" indent="0" eaLnBrk="1" hangingPunct="1">
              <a:lnSpc>
                <a:spcPct val="90000"/>
              </a:lnSpc>
              <a:buNone/>
              <a:defRPr/>
            </a:pPr>
            <a:r>
              <a:rPr lang="en-US" sz="2400" dirty="0" smtClean="0"/>
              <a:t>Nevertheless the Lord's counsel—that will stand.</a:t>
            </a:r>
          </a:p>
          <a:p>
            <a:pPr marL="0" indent="0">
              <a:lnSpc>
                <a:spcPct val="90000"/>
              </a:lnSpc>
              <a:buNone/>
              <a:defRPr/>
            </a:pPr>
            <a:r>
              <a:rPr lang="en-US" sz="2800" u="sng" dirty="0">
                <a:solidFill>
                  <a:srgbClr val="F9D59B"/>
                </a:solidFill>
              </a:rPr>
              <a:t>Jeremiah 10:23</a:t>
            </a:r>
          </a:p>
          <a:p>
            <a:pPr marL="342900" lvl="1" indent="0">
              <a:lnSpc>
                <a:spcPct val="90000"/>
              </a:lnSpc>
              <a:buNone/>
              <a:defRPr/>
            </a:pPr>
            <a:r>
              <a:rPr lang="en-US" sz="2400" dirty="0"/>
              <a:t>O Lord, I know the way of man is not in himself;</a:t>
            </a:r>
          </a:p>
          <a:p>
            <a:pPr marL="342900" lvl="1" indent="0">
              <a:lnSpc>
                <a:spcPct val="90000"/>
              </a:lnSpc>
              <a:buNone/>
              <a:defRPr/>
            </a:pPr>
            <a:r>
              <a:rPr lang="en-US" sz="2400" dirty="0"/>
              <a:t>It is not in man who walks to direct his own steps.</a:t>
            </a:r>
          </a:p>
          <a:p>
            <a:pPr marL="0" lvl="0" indent="0">
              <a:lnSpc>
                <a:spcPct val="90000"/>
              </a:lnSpc>
              <a:buNone/>
              <a:defRPr/>
            </a:pPr>
            <a:r>
              <a:rPr lang="da-DK" sz="2800" u="sng" dirty="0">
                <a:solidFill>
                  <a:schemeClr val="accent4">
                    <a:lumMod val="40000"/>
                    <a:lumOff val="60000"/>
                  </a:schemeClr>
                </a:solidFill>
              </a:rPr>
              <a:t>Judges 21:25</a:t>
            </a:r>
          </a:p>
          <a:p>
            <a:pPr marL="342900" lvl="1" indent="0">
              <a:lnSpc>
                <a:spcPct val="90000"/>
              </a:lnSpc>
              <a:buNone/>
              <a:defRPr/>
            </a:pPr>
            <a:r>
              <a:rPr lang="da-DK" sz="2400" dirty="0"/>
              <a:t>In those days there was no king in Israel; everyone did what was right in his own eyes</a:t>
            </a:r>
            <a:r>
              <a:rPr lang="da-DK" sz="2400" dirty="0" smtClean="0"/>
              <a:t>.</a:t>
            </a:r>
            <a:endParaRPr lang="en-US" sz="24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3" end="3"/>
                                            </p:txEl>
                                          </p:spTgt>
                                        </p:tgtEl>
                                        <p:attrNameLst>
                                          <p:attrName>style.visibility</p:attrName>
                                        </p:attrNameLst>
                                      </p:cBhvr>
                                      <p:to>
                                        <p:strVal val="visible"/>
                                      </p:to>
                                    </p:set>
                                    <p:animEffect transition="in" filter="blinds(horizontal)">
                                      <p:cBhvr>
                                        <p:cTn id="7" dur="500"/>
                                        <p:tgtEl>
                                          <p:spTgt spid="8195">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195">
                                            <p:txEl>
                                              <p:pRg st="4" end="4"/>
                                            </p:txEl>
                                          </p:spTgt>
                                        </p:tgtEl>
                                        <p:attrNameLst>
                                          <p:attrName>style.visibility</p:attrName>
                                        </p:attrNameLst>
                                      </p:cBhvr>
                                      <p:to>
                                        <p:strVal val="visible"/>
                                      </p:to>
                                    </p:set>
                                    <p:animEffect transition="in" filter="blinds(horizontal)">
                                      <p:cBhvr>
                                        <p:cTn id="10" dur="500"/>
                                        <p:tgtEl>
                                          <p:spTgt spid="8195">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8195">
                                            <p:txEl>
                                              <p:pRg st="5" end="5"/>
                                            </p:txEl>
                                          </p:spTgt>
                                        </p:tgtEl>
                                        <p:attrNameLst>
                                          <p:attrName>style.visibility</p:attrName>
                                        </p:attrNameLst>
                                      </p:cBhvr>
                                      <p:to>
                                        <p:strVal val="visible"/>
                                      </p:to>
                                    </p:set>
                                    <p:animEffect transition="in" filter="blinds(horizontal)">
                                      <p:cBhvr>
                                        <p:cTn id="13" dur="500"/>
                                        <p:tgtEl>
                                          <p:spTgt spid="8195">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195">
                                            <p:txEl>
                                              <p:pRg st="6" end="6"/>
                                            </p:txEl>
                                          </p:spTgt>
                                        </p:tgtEl>
                                        <p:attrNameLst>
                                          <p:attrName>style.visibility</p:attrName>
                                        </p:attrNameLst>
                                      </p:cBhvr>
                                      <p:to>
                                        <p:strVal val="visible"/>
                                      </p:to>
                                    </p:set>
                                    <p:animEffect transition="in" filter="blinds(horizontal)">
                                      <p:cBhvr>
                                        <p:cTn id="18" dur="500"/>
                                        <p:tgtEl>
                                          <p:spTgt spid="8195">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animEffect transition="in" filter="blinds(horizontal)">
                                      <p:cBhvr>
                                        <p:cTn id="21" dur="500"/>
                                        <p:tgtEl>
                                          <p:spTgt spid="8195">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8195">
                                            <p:txEl>
                                              <p:pRg st="8" end="8"/>
                                            </p:txEl>
                                          </p:spTgt>
                                        </p:tgtEl>
                                        <p:attrNameLst>
                                          <p:attrName>style.visibility</p:attrName>
                                        </p:attrNameLst>
                                      </p:cBhvr>
                                      <p:to>
                                        <p:strVal val="visible"/>
                                      </p:to>
                                    </p:set>
                                    <p:animEffect transition="in" filter="blinds(horizontal)">
                                      <p:cBhvr>
                                        <p:cTn id="24" dur="500"/>
                                        <p:tgtEl>
                                          <p:spTgt spid="8195">
                                            <p:txEl>
                                              <p:pRg st="8" end="8"/>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8195">
                                            <p:txEl>
                                              <p:pRg st="9" end="9"/>
                                            </p:txEl>
                                          </p:spTgt>
                                        </p:tgtEl>
                                        <p:attrNameLst>
                                          <p:attrName>style.visibility</p:attrName>
                                        </p:attrNameLst>
                                      </p:cBhvr>
                                      <p:to>
                                        <p:strVal val="visible"/>
                                      </p:to>
                                    </p:set>
                                    <p:animEffect transition="in" filter="blinds(horizontal)">
                                      <p:cBhvr>
                                        <p:cTn id="29" dur="500"/>
                                        <p:tgtEl>
                                          <p:spTgt spid="8195">
                                            <p:txEl>
                                              <p:pRg st="9" end="9"/>
                                            </p:txEl>
                                          </p:spTgt>
                                        </p:tgtEl>
                                      </p:cBhvr>
                                    </p:animEffect>
                                  </p:childTnLst>
                                </p:cTn>
                              </p:par>
                              <p:par>
                                <p:cTn id="30" presetID="3" presetClass="entr" presetSubtype="10" fill="hold" nodeType="withEffect">
                                  <p:stCondLst>
                                    <p:cond delay="0"/>
                                  </p:stCondLst>
                                  <p:childTnLst>
                                    <p:set>
                                      <p:cBhvr>
                                        <p:cTn id="31" dur="1" fill="hold">
                                          <p:stCondLst>
                                            <p:cond delay="0"/>
                                          </p:stCondLst>
                                        </p:cTn>
                                        <p:tgtEl>
                                          <p:spTgt spid="8195">
                                            <p:txEl>
                                              <p:pRg st="10" end="10"/>
                                            </p:txEl>
                                          </p:spTgt>
                                        </p:tgtEl>
                                        <p:attrNameLst>
                                          <p:attrName>style.visibility</p:attrName>
                                        </p:attrNameLst>
                                      </p:cBhvr>
                                      <p:to>
                                        <p:strVal val="visible"/>
                                      </p:to>
                                    </p:set>
                                    <p:animEffect transition="in" filter="blinds(horizontal)">
                                      <p:cBhvr>
                                        <p:cTn id="32" dur="500"/>
                                        <p:tgtEl>
                                          <p:spTgt spid="8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Bap Church flyer 1.jpg"/>
          <p:cNvPicPr>
            <a:picLocks noGrp="1" noChangeAspect="1"/>
          </p:cNvPicPr>
          <p:nvPr>
            <p:ph sz="quarter" idx="4294967295"/>
          </p:nvPr>
        </p:nvPicPr>
        <p:blipFill>
          <a:blip r:embed="rId2" cstate="print">
            <a:extLst>
              <a:ext uri="{28A0092B-C50C-407E-A947-70E740481C1C}">
                <a14:useLocalDpi xmlns:a14="http://schemas.microsoft.com/office/drawing/2010/main"/>
              </a:ext>
            </a:extLst>
          </a:blip>
          <a:srcRect/>
          <a:stretch>
            <a:fillRect/>
          </a:stretch>
        </p:blipFill>
        <p:spPr>
          <a:xfrm rot="5400000">
            <a:off x="-645042" y="1102241"/>
            <a:ext cx="6166883" cy="4572000"/>
          </a:xfrm>
          <a:prstGeom prst="rect">
            <a:avLst/>
          </a:prstGeom>
        </p:spPr>
      </p:pic>
      <p:pic>
        <p:nvPicPr>
          <p:cNvPr id="7" name="Picture 6" descr="Bap Church flyer 1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3812672" y="1142619"/>
            <a:ext cx="6092947" cy="4569709"/>
          </a:xfrm>
          <a:prstGeom prst="rect">
            <a:avLst/>
          </a:prstGeom>
        </p:spPr>
      </p:pic>
    </p:spTree>
    <p:extLst>
      <p:ext uri="{BB962C8B-B14F-4D97-AF65-F5344CB8AC3E}">
        <p14:creationId xmlns:p14="http://schemas.microsoft.com/office/powerpoint/2010/main" val="27859679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p Church flyer 1a.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091300" y="356500"/>
            <a:ext cx="6527550" cy="6119351"/>
          </a:xfrm>
          <a:prstGeom prst="rect">
            <a:avLst/>
          </a:prstGeom>
        </p:spPr>
      </p:pic>
    </p:spTree>
    <p:extLst>
      <p:ext uri="{BB962C8B-B14F-4D97-AF65-F5344CB8AC3E}">
        <p14:creationId xmlns:p14="http://schemas.microsoft.com/office/powerpoint/2010/main" val="4158639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p Church flyer 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1200150" y="875937"/>
            <a:ext cx="6858000" cy="5143500"/>
          </a:xfrm>
          <a:prstGeom prst="rect">
            <a:avLst/>
          </a:prstGeom>
        </p:spPr>
      </p:pic>
    </p:spTree>
    <p:extLst>
      <p:ext uri="{BB962C8B-B14F-4D97-AF65-F5344CB8AC3E}">
        <p14:creationId xmlns:p14="http://schemas.microsoft.com/office/powerpoint/2010/main" val="20083386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33400" y="152400"/>
            <a:ext cx="8132231" cy="6336542"/>
          </a:xfrm>
          <a:prstGeom prst="rect">
            <a:avLst/>
          </a:prstGeom>
        </p:spPr>
      </p:pic>
    </p:spTree>
    <p:extLst>
      <p:ext uri="{BB962C8B-B14F-4D97-AF65-F5344CB8AC3E}">
        <p14:creationId xmlns:p14="http://schemas.microsoft.com/office/powerpoint/2010/main" val="335515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400000">
            <a:off x="1208840" y="1132640"/>
            <a:ext cx="6726319" cy="4572000"/>
          </a:xfrm>
          <a:prstGeom prst="rect">
            <a:avLst/>
          </a:prstGeom>
        </p:spPr>
      </p:pic>
    </p:spTree>
    <p:extLst>
      <p:ext uri="{BB962C8B-B14F-4D97-AF65-F5344CB8AC3E}">
        <p14:creationId xmlns:p14="http://schemas.microsoft.com/office/powerpoint/2010/main" val="322613475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14196</TotalTime>
  <Words>1808</Words>
  <Application>Microsoft Macintosh PowerPoint</Application>
  <PresentationFormat>On-screen Show (4:3)</PresentationFormat>
  <Paragraphs>112</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Story</vt:lpstr>
      <vt:lpstr>PowerPoint Presentation</vt:lpstr>
      <vt:lpstr>“Work Out Your Own Salvation”  Philippians 2:12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Tyler Hogland</dc:creator>
  <cp:lastModifiedBy>Tyler Hogland</cp:lastModifiedBy>
  <cp:revision>358</cp:revision>
  <dcterms:created xsi:type="dcterms:W3CDTF">2009-07-07T21:37:33Z</dcterms:created>
  <dcterms:modified xsi:type="dcterms:W3CDTF">2016-12-18T14:37:15Z</dcterms:modified>
</cp:coreProperties>
</file>