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1" r:id="rId1"/>
  </p:sldMasterIdLst>
  <p:notesMasterIdLst>
    <p:notesMasterId r:id="rId7"/>
  </p:notesMasterIdLst>
  <p:sldIdLst>
    <p:sldId id="259" r:id="rId2"/>
    <p:sldId id="260" r:id="rId3"/>
    <p:sldId id="256" r:id="rId4"/>
    <p:sldId id="257" r:id="rId5"/>
    <p:sldId id="258" r:id="rId6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/>
    <p:restoredTop sz="94686"/>
  </p:normalViewPr>
  <p:slideViewPr>
    <p:cSldViewPr snapToGrid="0" snapToObjects="1">
      <p:cViewPr varScale="1">
        <p:scale>
          <a:sx n="126" d="100"/>
          <a:sy n="126" d="100"/>
        </p:scale>
        <p:origin x="20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1AF3F-7E93-2346-9A67-CAC75D21B08B}" type="datetimeFigureOut">
              <a:rPr lang="en-US" smtClean="0"/>
              <a:t>12/25/16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54EF9-A742-6847-92DB-C0C63C71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94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12/25/16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12/25/16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12/25/16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12/25/16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12/25/16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12/25/16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12/25/16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12/25/16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12/25/16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12/25/16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071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Lamentations 5:19-21</a:t>
            </a:r>
            <a:endParaRPr lang="en-US" sz="4000">
              <a:solidFill>
                <a:schemeClr val="accent6">
                  <a:lumMod val="60000"/>
                  <a:lumOff val="40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aseline="30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19</a:t>
            </a:r>
            <a:r>
              <a:rPr lang="en-US" sz="2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 You</a:t>
            </a:r>
            <a:r>
              <a:rPr lang="en-US" sz="2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, O Lord, remain forever</a:t>
            </a:r>
            <a:r>
              <a:rPr lang="en-US" sz="2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; Your </a:t>
            </a:r>
            <a:r>
              <a:rPr lang="en-US" sz="2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throne from generation to generation</a:t>
            </a:r>
            <a:r>
              <a:rPr lang="en-US" sz="2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en-US" sz="2400" baseline="30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20</a:t>
            </a:r>
            <a:r>
              <a:rPr lang="en-US" sz="2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Why do You forget us forever</a:t>
            </a:r>
            <a:r>
              <a:rPr lang="en-US" sz="2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, And </a:t>
            </a:r>
            <a:r>
              <a:rPr lang="en-US" sz="2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forsake us for so long a time</a:t>
            </a:r>
            <a:r>
              <a:rPr lang="en-US" sz="2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? </a:t>
            </a:r>
            <a:r>
              <a:rPr lang="en-US" sz="2400" baseline="30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21</a:t>
            </a:r>
            <a:r>
              <a:rPr lang="en-US" sz="2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Turn us back to You, O Lord, and we will be restored</a:t>
            </a:r>
            <a:r>
              <a:rPr lang="en-US" sz="2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; Renew </a:t>
            </a:r>
            <a:r>
              <a:rPr lang="en-US" sz="2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our days as of old,</a:t>
            </a:r>
          </a:p>
        </p:txBody>
      </p:sp>
    </p:spTree>
    <p:extLst>
      <p:ext uri="{BB962C8B-B14F-4D97-AF65-F5344CB8AC3E}">
        <p14:creationId xmlns:p14="http://schemas.microsoft.com/office/powerpoint/2010/main" val="40981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Lamentations 5:19-21</a:t>
            </a:r>
            <a:endParaRPr lang="en-US" sz="4000">
              <a:solidFill>
                <a:schemeClr val="accent6">
                  <a:lumMod val="60000"/>
                  <a:lumOff val="40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aseline="30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19</a:t>
            </a:r>
            <a:r>
              <a:rPr lang="en-US" sz="2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 You</a:t>
            </a:r>
            <a:r>
              <a:rPr lang="en-US" sz="2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, O Lord, remain forever</a:t>
            </a:r>
            <a:r>
              <a:rPr lang="en-US" sz="2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; Your </a:t>
            </a:r>
            <a:r>
              <a:rPr lang="en-US" sz="2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throne from generation to generation</a:t>
            </a:r>
            <a:r>
              <a:rPr lang="en-US" sz="2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en-US" sz="2400" baseline="30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20</a:t>
            </a:r>
            <a:r>
              <a:rPr lang="en-US" sz="2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Why do You forget us forever</a:t>
            </a:r>
            <a:r>
              <a:rPr lang="en-US" sz="2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, And </a:t>
            </a:r>
            <a:r>
              <a:rPr lang="en-US" sz="2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forsake us for so long a time</a:t>
            </a:r>
            <a:r>
              <a:rPr lang="en-US" sz="2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? </a:t>
            </a:r>
            <a:r>
              <a:rPr lang="en-US" sz="2400" baseline="30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21</a:t>
            </a:r>
            <a:r>
              <a:rPr lang="en-US" sz="2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Turn us back to You, O Lord, and we will be restored</a:t>
            </a:r>
            <a:r>
              <a:rPr lang="en-US" sz="2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; </a:t>
            </a:r>
            <a:r>
              <a:rPr lang="en-US" sz="2800" b="1" u="sng" dirty="0" smtClean="0">
                <a:solidFill>
                  <a:schemeClr val="accent4"/>
                </a:solidFill>
                <a:latin typeface="Century Gothic" charset="0"/>
                <a:ea typeface="Century Gothic" charset="0"/>
                <a:cs typeface="Century Gothic" charset="0"/>
              </a:rPr>
              <a:t>Renew</a:t>
            </a:r>
            <a:r>
              <a:rPr lang="en-US" sz="2800" b="1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our days</a:t>
            </a:r>
            <a:r>
              <a:rPr lang="en-US" sz="2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 as of old,</a:t>
            </a:r>
          </a:p>
        </p:txBody>
      </p:sp>
    </p:spTree>
    <p:extLst>
      <p:ext uri="{BB962C8B-B14F-4D97-AF65-F5344CB8AC3E}">
        <p14:creationId xmlns:p14="http://schemas.microsoft.com/office/powerpoint/2010/main" val="150432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27" r="38913" b="1162"/>
          <a:stretch/>
        </p:blipFill>
        <p:spPr>
          <a:xfrm>
            <a:off x="3614166" y="10"/>
            <a:ext cx="5529834" cy="5143489"/>
          </a:xfrm>
          <a:prstGeom prst="rect">
            <a:avLst/>
          </a:prstGeom>
        </p:spPr>
      </p:pic>
      <p:sp>
        <p:nvSpPr>
          <p:cNvPr id="17" name="Freeform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38" y="-359"/>
            <a:ext cx="7101525" cy="514385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39" y="-359"/>
            <a:ext cx="6058539" cy="514385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1950243"/>
            <a:ext cx="3793777" cy="2490729"/>
          </a:xfrm>
        </p:spPr>
        <p:txBody>
          <a:bodyPr anchor="t">
            <a:normAutofit/>
          </a:bodyPr>
          <a:lstStyle/>
          <a:p>
            <a:pPr algn="l"/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O Lord,</a:t>
            </a:r>
            <a:r>
              <a:rPr lang="mr-IN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…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Renew Our Days</a:t>
            </a:r>
            <a:endParaRPr lang="en-US" sz="4800" dirty="0">
              <a:solidFill>
                <a:schemeClr val="accent6">
                  <a:lumMod val="40000"/>
                  <a:lumOff val="60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" y="975337"/>
            <a:ext cx="3125532" cy="866644"/>
          </a:xfrm>
        </p:spPr>
        <p:txBody>
          <a:bodyPr anchor="b">
            <a:normAutofit/>
          </a:bodyPr>
          <a:lstStyle/>
          <a:p>
            <a:pPr algn="l"/>
            <a:r>
              <a:rPr lang="en-US" sz="1500">
                <a:latin typeface="Century Gothic" charset="0"/>
                <a:ea typeface="Century Gothic" charset="0"/>
                <a:cs typeface="Century Gothic" charset="0"/>
              </a:rPr>
              <a:t>Lamentations 5:19-21</a:t>
            </a:r>
          </a:p>
        </p:txBody>
      </p:sp>
    </p:spTree>
    <p:extLst>
      <p:ext uri="{BB962C8B-B14F-4D97-AF65-F5344CB8AC3E}">
        <p14:creationId xmlns:p14="http://schemas.microsoft.com/office/powerpoint/2010/main" val="1738666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07" r="13640" b="2"/>
          <a:stretch/>
        </p:blipFill>
        <p:spPr>
          <a:xfrm>
            <a:off x="20" y="10"/>
            <a:ext cx="3479779" cy="5143490"/>
          </a:xfrm>
          <a:prstGeom prst="rect">
            <a:avLst/>
          </a:prstGeom>
        </p:spPr>
      </p:pic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479799" y="0"/>
            <a:ext cx="5664201" cy="51435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2455" y="273843"/>
            <a:ext cx="4629150" cy="13716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Renewal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2455" y="1741932"/>
            <a:ext cx="4629150" cy="289407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It is a desire for a </a:t>
            </a:r>
            <a:r>
              <a:rPr lang="en-US" sz="2400" i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Right Spirit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It takes place </a:t>
            </a:r>
            <a:r>
              <a:rPr lang="en-US" sz="2400" i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In The Mind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It involves the </a:t>
            </a:r>
            <a:r>
              <a:rPr lang="en-US" sz="2400" i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Inward Man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It results in a </a:t>
            </a:r>
            <a:r>
              <a:rPr lang="en-US" sz="2400" i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New Man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It is accomplished </a:t>
            </a:r>
            <a:r>
              <a:rPr lang="en-US" sz="2400" i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by the Holy Spirit Through the Word</a:t>
            </a:r>
          </a:p>
        </p:txBody>
      </p:sp>
    </p:spTree>
    <p:extLst>
      <p:ext uri="{BB962C8B-B14F-4D97-AF65-F5344CB8AC3E}">
        <p14:creationId xmlns:p14="http://schemas.microsoft.com/office/powerpoint/2010/main" val="361498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27" r="38913" b="1162"/>
          <a:stretch/>
        </p:blipFill>
        <p:spPr>
          <a:xfrm>
            <a:off x="3614166" y="10"/>
            <a:ext cx="5529834" cy="5143489"/>
          </a:xfrm>
          <a:prstGeom prst="rect">
            <a:avLst/>
          </a:prstGeom>
        </p:spPr>
      </p:pic>
      <p:sp>
        <p:nvSpPr>
          <p:cNvPr id="17" name="Freeform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38" y="-359"/>
            <a:ext cx="7101525" cy="514385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39" y="-359"/>
            <a:ext cx="6058539" cy="514385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1950243"/>
            <a:ext cx="3793777" cy="2490729"/>
          </a:xfrm>
        </p:spPr>
        <p:txBody>
          <a:bodyPr anchor="t">
            <a:normAutofit/>
          </a:bodyPr>
          <a:lstStyle/>
          <a:p>
            <a:pPr algn="l"/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O Lord,</a:t>
            </a:r>
            <a:r>
              <a:rPr lang="mr-IN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…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Renew Our Days</a:t>
            </a:r>
            <a:endParaRPr lang="en-US" sz="4800" dirty="0">
              <a:solidFill>
                <a:schemeClr val="accent6">
                  <a:lumMod val="40000"/>
                  <a:lumOff val="60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" y="975337"/>
            <a:ext cx="3125532" cy="866644"/>
          </a:xfrm>
        </p:spPr>
        <p:txBody>
          <a:bodyPr anchor="b">
            <a:normAutofit/>
          </a:bodyPr>
          <a:lstStyle/>
          <a:p>
            <a:pPr algn="l"/>
            <a:r>
              <a:rPr lang="en-US" sz="1500">
                <a:latin typeface="Century Gothic" charset="0"/>
                <a:ea typeface="Century Gothic" charset="0"/>
                <a:cs typeface="Century Gothic" charset="0"/>
              </a:rPr>
              <a:t>Lamentations 5:19-21</a:t>
            </a:r>
          </a:p>
        </p:txBody>
      </p:sp>
    </p:spTree>
    <p:extLst>
      <p:ext uri="{BB962C8B-B14F-4D97-AF65-F5344CB8AC3E}">
        <p14:creationId xmlns:p14="http://schemas.microsoft.com/office/powerpoint/2010/main" val="13883285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170</Words>
  <Application>Microsoft Macintosh PowerPoint</Application>
  <PresentationFormat>On-screen Show (16:9)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 Theme</vt:lpstr>
      <vt:lpstr>Lamentations 5:19-21</vt:lpstr>
      <vt:lpstr>Lamentations 5:19-21</vt:lpstr>
      <vt:lpstr>O Lord,… Renew Our Days</vt:lpstr>
      <vt:lpstr>Renewal</vt:lpstr>
      <vt:lpstr>O Lord,… Renew Our Days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Renewal</dc:title>
  <dc:creator>Brett Hogland</dc:creator>
  <cp:lastModifiedBy>Brett Hogland</cp:lastModifiedBy>
  <cp:revision>11</cp:revision>
  <dcterms:created xsi:type="dcterms:W3CDTF">2016-11-20T10:49:34Z</dcterms:created>
  <dcterms:modified xsi:type="dcterms:W3CDTF">2016-12-25T14:32:49Z</dcterms:modified>
</cp:coreProperties>
</file>