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643" autoAdjust="0"/>
  </p:normalViewPr>
  <p:slideViewPr>
    <p:cSldViewPr snapToGrid="0" snapToObjects="1">
      <p:cViewPr varScale="1">
        <p:scale>
          <a:sx n="83" d="100"/>
          <a:sy n="83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1A2F6E-1A38-4323-8DA6-1E0025253E02}" type="datetimeFigureOut">
              <a:rPr lang="en-US"/>
              <a:pPr>
                <a:defRPr/>
              </a:pPr>
              <a:t>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C5ABAB-99E2-43E3-846C-E11DA4A32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5934-702B-4006-8DA8-E0D47D871C66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DDE7-FCDD-4A32-839E-EF4B5A7064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FCE2-3298-4E71-84C2-A848AD07080E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C7DE1-BD5B-4F6A-9F54-2A23705CF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426F-0A26-4AC2-8A12-F0B76F24EBB0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EF470-4C40-4101-9671-BE5C4CFFA7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123C-8A6B-40EC-8C27-6D1279C2E384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3F97A-F0C0-4D02-B04D-0960DA240D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EF0ED-424B-4BD3-91EA-095B2BDDBF44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A98CC-82CE-4ED7-B4D1-BFEC44CC03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3FA16-B864-4D60-8635-B634D4B0C8A6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3CA4D-501B-4A1D-895A-4FB2E4057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E5D88-BD1F-41AF-A7A3-946C1629A2DC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7019F-672F-4297-B9E7-F6BED794EF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08510-CAA4-499B-AB30-052801B8856A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A6C8A-C561-4D31-B73C-8F340012C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D5477-7A17-4A83-88A7-630519DA7AA3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5BB6-12B9-4147-B604-930747DED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77B7-8FD4-4601-AD74-322053190AAE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FA6C0-6439-4219-8FB7-19FA9E73A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F0268-2EF8-41FF-9AD0-85142D63262A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542D0-E384-4563-8110-EEC6F5DDD8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100000">
              <a:srgbClr val="000000"/>
            </a:gs>
            <a:gs pos="40000">
              <a:schemeClr val="tx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fld id="{32496D5F-7769-4837-8C18-D5977B1777C5}" type="datetimeFigureOut">
              <a:rPr lang="en-US"/>
              <a:pPr>
                <a:defRPr/>
              </a:pPr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fld id="{D54178DB-0964-4EE9-8A73-8A6011AE9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2400300"/>
          </a:xfrm>
        </p:spPr>
        <p:txBody>
          <a:bodyPr/>
          <a:lstStyle/>
          <a:p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</a:rPr>
              <a:t>“If You Call on the Father”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200" b="1" i="1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sz="5200" b="1" i="1" baseline="30000" smtClean="0">
                <a:solidFill>
                  <a:schemeClr val="bg1"/>
                </a:solidFill>
                <a:latin typeface="Times New Roman" pitchFamily="18" charset="0"/>
              </a:rPr>
              <a:t>st</a:t>
            </a:r>
            <a:r>
              <a:rPr lang="en-US" sz="5200" b="1" i="1" smtClean="0">
                <a:solidFill>
                  <a:schemeClr val="bg1"/>
                </a:solidFill>
                <a:latin typeface="Times New Roman" pitchFamily="18" charset="0"/>
              </a:rPr>
              <a:t> Peter 1:17-23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457200" y="-55563"/>
            <a:ext cx="8229600" cy="785813"/>
          </a:xfrm>
        </p:spPr>
        <p:txBody>
          <a:bodyPr/>
          <a:lstStyle/>
          <a:p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</a:rPr>
              <a:t>1</a:t>
            </a:r>
            <a:r>
              <a:rPr lang="en-US" sz="4000" b="1" baseline="30000" smtClean="0">
                <a:solidFill>
                  <a:srgbClr val="FFFF00"/>
                </a:solidFill>
                <a:latin typeface="Times New Roman" pitchFamily="18" charset="0"/>
              </a:rPr>
              <a:t>st</a:t>
            </a: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</a:rPr>
              <a:t> Peter 1:17-23</a:t>
            </a: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122238" y="642938"/>
            <a:ext cx="9021762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</a:rPr>
              <a:t>17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 And if you call on the Father, who without partiality judges according to each one’s work, conduct yourselves throughout the time of your stay here in fear; </a:t>
            </a: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</a:rPr>
              <a:t>18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 knowing that you were not redeemed with corruptible things, like silver or gold, from your aimless conduct received by tradition from your fathers, </a:t>
            </a:r>
            <a:r>
              <a:rPr lang="en-US" sz="2800" baseline="30000">
                <a:solidFill>
                  <a:schemeClr val="bg1"/>
                </a:solidFill>
                <a:latin typeface="Times New Roman" pitchFamily="18" charset="0"/>
              </a:rPr>
              <a:t>19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 but with the precious blood of Christ, as of a lamb without blemish and without spot. </a:t>
            </a: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</a:rPr>
              <a:t>20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 He indeed was foreordained before the foundation of the world, but was manifest in these last times for you </a:t>
            </a: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</a:rPr>
              <a:t>21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 who through Him believe in God, who raised Him from the dead and gave Him glory, so that your faith and hope are in God.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</a:rPr>
              <a:t>22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 Since you have purified your souls in obeying the truth through the Spirit</a:t>
            </a:r>
            <a:r>
              <a:rPr lang="en-US" sz="2800" baseline="300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in sincere love of the brethren, love one another fervently with a pure heart,     </a:t>
            </a:r>
            <a:r>
              <a:rPr lang="en-US" sz="2800" baseline="30000">
                <a:solidFill>
                  <a:schemeClr val="bg1"/>
                </a:solidFill>
                <a:latin typeface="Times New Roman" pitchFamily="18" charset="0"/>
              </a:rPr>
              <a:t>23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 having been born again, not of corruptible seed but incorruptible, through the word of God which lives and abides forever…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-38100"/>
            <a:ext cx="9144000" cy="995363"/>
          </a:xfrm>
        </p:spPr>
        <p:txBody>
          <a:bodyPr/>
          <a:lstStyle/>
          <a:p>
            <a:r>
              <a:rPr lang="en-US" sz="4200" b="1" smtClean="0">
                <a:solidFill>
                  <a:srgbClr val="FFFF00"/>
                </a:solidFill>
                <a:latin typeface="Times New Roman" pitchFamily="18" charset="0"/>
              </a:rPr>
              <a:t>Who Truly Calls on God as Father?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3" y="817563"/>
            <a:ext cx="9056687" cy="6040437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</a:rPr>
              <a:t>Those whose conduct shows fear of God</a:t>
            </a:r>
          </a:p>
          <a:p>
            <a:pPr lvl="1">
              <a:buClr>
                <a:schemeClr val="bg1"/>
              </a:buClr>
            </a:pPr>
            <a:r>
              <a:rPr lang="en-US" sz="2600" b="1" i="1" smtClean="0">
                <a:solidFill>
                  <a:srgbClr val="FFFF66"/>
                </a:solidFill>
                <a:latin typeface="Times New Roman" pitchFamily="18" charset="0"/>
              </a:rPr>
              <a:t>1 Pet. 2:11-12</a:t>
            </a:r>
            <a:r>
              <a:rPr lang="en-US" sz="2600" smtClean="0">
                <a:solidFill>
                  <a:schemeClr val="bg1"/>
                </a:solidFill>
                <a:latin typeface="Times New Roman" pitchFamily="18" charset="0"/>
              </a:rPr>
              <a:t>  Right conduct glorifies God &amp; leads to Him</a:t>
            </a:r>
          </a:p>
          <a:p>
            <a:pPr lvl="1">
              <a:buClr>
                <a:schemeClr val="bg1"/>
              </a:buClr>
            </a:pPr>
            <a:r>
              <a:rPr lang="en-US" sz="2600" b="1" i="1" smtClean="0">
                <a:solidFill>
                  <a:srgbClr val="FFFF66"/>
                </a:solidFill>
                <a:latin typeface="Times New Roman" pitchFamily="18" charset="0"/>
              </a:rPr>
              <a:t>2 Cor. 7:1</a:t>
            </a:r>
            <a:r>
              <a:rPr lang="en-US" sz="2600" smtClean="0">
                <a:solidFill>
                  <a:schemeClr val="bg1"/>
                </a:solidFill>
                <a:latin typeface="Times New Roman" pitchFamily="18" charset="0"/>
              </a:rPr>
              <a:t>  Holy life, cleansed of flesh, is one that fears God</a:t>
            </a:r>
          </a:p>
          <a:p>
            <a:pPr>
              <a:buClr>
                <a:srgbClr val="FFFF00"/>
              </a:buClr>
            </a:pP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</a:rPr>
              <a:t>Those who are redeemed by blood of Christ</a:t>
            </a:r>
          </a:p>
          <a:p>
            <a:pPr lvl="1">
              <a:buClr>
                <a:schemeClr val="bg1"/>
              </a:buClr>
            </a:pPr>
            <a:r>
              <a:rPr lang="en-US" sz="2600" b="1" i="1" smtClean="0">
                <a:solidFill>
                  <a:srgbClr val="FFFF66"/>
                </a:solidFill>
                <a:latin typeface="Times New Roman" pitchFamily="18" charset="0"/>
              </a:rPr>
              <a:t>Heb. 9:11-15</a:t>
            </a:r>
            <a:r>
              <a:rPr lang="en-US" sz="2600" smtClean="0">
                <a:solidFill>
                  <a:schemeClr val="bg1"/>
                </a:solidFill>
                <a:latin typeface="Times New Roman" pitchFamily="18" charset="0"/>
              </a:rPr>
              <a:t>  Redemption only possible by blood of Christ</a:t>
            </a:r>
          </a:p>
          <a:p>
            <a:pPr lvl="1">
              <a:buClr>
                <a:schemeClr val="bg1"/>
              </a:buClr>
            </a:pPr>
            <a:r>
              <a:rPr lang="en-US" sz="2600" b="1" i="1" smtClean="0">
                <a:solidFill>
                  <a:srgbClr val="FFFF66"/>
                </a:solidFill>
                <a:latin typeface="Times New Roman" pitchFamily="18" charset="0"/>
              </a:rPr>
              <a:t>Col. 1:19-23</a:t>
            </a:r>
            <a:r>
              <a:rPr lang="en-US" sz="2600" smtClean="0">
                <a:solidFill>
                  <a:schemeClr val="bg1"/>
                </a:solidFill>
                <a:latin typeface="Times New Roman" pitchFamily="18" charset="0"/>
              </a:rPr>
              <a:t>  Reconciliation with God depends on that blood</a:t>
            </a:r>
          </a:p>
          <a:p>
            <a:pPr>
              <a:buClr>
                <a:srgbClr val="FFFF00"/>
              </a:buClr>
            </a:pP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</a:rPr>
              <a:t>Those who believe in God through Christ</a:t>
            </a:r>
          </a:p>
          <a:p>
            <a:pPr lvl="1">
              <a:buClr>
                <a:schemeClr val="bg1"/>
              </a:buClr>
            </a:pPr>
            <a:r>
              <a:rPr lang="en-US" sz="2600" b="1" i="1" smtClean="0">
                <a:solidFill>
                  <a:srgbClr val="FFFF66"/>
                </a:solidFill>
                <a:latin typeface="Times New Roman" pitchFamily="18" charset="0"/>
              </a:rPr>
              <a:t>Heb. 11:6</a:t>
            </a:r>
            <a:r>
              <a:rPr lang="en-US" sz="2600" smtClean="0">
                <a:solidFill>
                  <a:schemeClr val="bg1"/>
                </a:solidFill>
                <a:latin typeface="Times New Roman" pitchFamily="18" charset="0"/>
              </a:rPr>
              <a:t>  Without faith in God, we cannot please Him</a:t>
            </a:r>
          </a:p>
          <a:p>
            <a:pPr lvl="1">
              <a:buClr>
                <a:schemeClr val="bg1"/>
              </a:buClr>
            </a:pPr>
            <a:r>
              <a:rPr lang="en-US" sz="2600" b="1" i="1" smtClean="0">
                <a:solidFill>
                  <a:srgbClr val="FFFF66"/>
                </a:solidFill>
                <a:latin typeface="Times New Roman" pitchFamily="18" charset="0"/>
              </a:rPr>
              <a:t>Jn. 14:6-11</a:t>
            </a:r>
            <a:r>
              <a:rPr lang="en-US" sz="2600" smtClean="0">
                <a:solidFill>
                  <a:schemeClr val="bg1"/>
                </a:solidFill>
                <a:latin typeface="Times New Roman" pitchFamily="18" charset="0"/>
              </a:rPr>
              <a:t>  Christ is One through whom we come to faith</a:t>
            </a:r>
          </a:p>
          <a:p>
            <a:pPr>
              <a:buClr>
                <a:srgbClr val="FFFF00"/>
              </a:buClr>
            </a:pP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</a:rPr>
              <a:t>Those whose souls have been purified by obedience</a:t>
            </a:r>
          </a:p>
          <a:p>
            <a:pPr lvl="1">
              <a:buClr>
                <a:schemeClr val="bg1"/>
              </a:buClr>
            </a:pPr>
            <a:r>
              <a:rPr lang="en-US" sz="2600" b="1" i="1" smtClean="0">
                <a:solidFill>
                  <a:srgbClr val="FFFF66"/>
                </a:solidFill>
                <a:latin typeface="Times New Roman" pitchFamily="18" charset="0"/>
              </a:rPr>
              <a:t>Heb. 5:5-9</a:t>
            </a:r>
            <a:r>
              <a:rPr lang="en-US" sz="2600" smtClean="0">
                <a:solidFill>
                  <a:schemeClr val="bg1"/>
                </a:solidFill>
                <a:latin typeface="Times New Roman" pitchFamily="18" charset="0"/>
              </a:rPr>
              <a:t>  Christ was “perfected” through obedience</a:t>
            </a:r>
          </a:p>
          <a:p>
            <a:pPr lvl="1">
              <a:buClr>
                <a:schemeClr val="bg1"/>
              </a:buClr>
            </a:pPr>
            <a:r>
              <a:rPr lang="en-US" sz="2600" b="1" i="1" smtClean="0">
                <a:solidFill>
                  <a:srgbClr val="FFFF66"/>
                </a:solidFill>
                <a:latin typeface="Times New Roman" pitchFamily="18" charset="0"/>
              </a:rPr>
              <a:t>James 1:21-25</a:t>
            </a:r>
            <a:r>
              <a:rPr lang="en-US" sz="2600" smtClean="0">
                <a:solidFill>
                  <a:schemeClr val="bg1"/>
                </a:solidFill>
                <a:latin typeface="Times New Roman" pitchFamily="18" charset="0"/>
              </a:rPr>
              <a:t>  Salvation of soul involves obeying the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291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Times New Roman</vt:lpstr>
      <vt:lpstr>Office Theme</vt:lpstr>
      <vt:lpstr>“If You Call on the Father”</vt:lpstr>
      <vt:lpstr>1st Peter 1:17-23</vt:lpstr>
      <vt:lpstr>Who Truly Calls on God as Father?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“If You Call on the Father”</dc:title>
  <dc:creator>Harry Osborne</dc:creator>
  <cp:lastModifiedBy>Randy Garrett</cp:lastModifiedBy>
  <cp:revision>11</cp:revision>
  <dcterms:created xsi:type="dcterms:W3CDTF">2017-01-07T21:05:27Z</dcterms:created>
  <dcterms:modified xsi:type="dcterms:W3CDTF">2017-01-08T16:17:59Z</dcterms:modified>
</cp:coreProperties>
</file>