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81" r:id="rId7"/>
    <p:sldId id="283" r:id="rId8"/>
    <p:sldId id="282" r:id="rId9"/>
    <p:sldId id="28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900"/>
    <a:srgbClr val="FFFFFF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7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32" y="640"/>
      </p:cViewPr>
      <p:guideLst>
        <p:guide orient="horz" pos="2160"/>
        <p:guide pos="3816"/>
        <p:guide orient="horz" pos="2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1/23/17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1280" y="182880"/>
            <a:ext cx="8071104" cy="3046988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disciples (Acts 1:15)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3000 (Acts 2:41)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5000 men [women not numbered] (Acts 4:4)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“multiplied” (Acts 6:7)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Many thousands (Acts 21:20)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Reached “all the world” (Colossians 1:6)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Touched “every creature” (Colossians 1:23)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by close of 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century 1,000,000 Christians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57208" y="389745"/>
            <a:ext cx="7510072" cy="6324808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Sundays off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laws favorable to Christianity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comfortable church buildings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“God-fearing” political leaders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access to complete Bibles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religious books about Christ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books detailing church growth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schools of evangelism</a:t>
            </a:r>
          </a:p>
          <a:p>
            <a:pPr>
              <a:lnSpc>
                <a:spcPct val="150000"/>
              </a:lnSpc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not have radio / TV / Internet</a:t>
            </a:r>
          </a:p>
          <a:p>
            <a:pPr>
              <a:lnSpc>
                <a:spcPct val="150000"/>
              </a:lnSpc>
            </a:pPr>
            <a:r>
              <a:rPr lang="en-US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Did have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great opposition / persecution!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13551"/>
          <a:stretch/>
        </p:blipFill>
        <p:spPr>
          <a:xfrm>
            <a:off x="149902" y="1402090"/>
            <a:ext cx="4107306" cy="4053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" y="3443288"/>
            <a:ext cx="10058400" cy="28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7" y="3429000"/>
            <a:ext cx="10058400" cy="28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7607"/>
            <a:ext cx="10058400" cy="300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34" b="28033"/>
          <a:stretch/>
        </p:blipFill>
        <p:spPr>
          <a:xfrm>
            <a:off x="0" y="518"/>
            <a:ext cx="12190774" cy="2563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76" y="3443288"/>
            <a:ext cx="10058400" cy="27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10" y="5785388"/>
            <a:ext cx="4596384" cy="975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50" y="5815149"/>
            <a:ext cx="7766304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486 L 0.01237 -0.3722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88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133</Words>
  <Application>Microsoft Macintosh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JR Bronger</cp:lastModifiedBy>
  <cp:revision>102</cp:revision>
  <dcterms:created xsi:type="dcterms:W3CDTF">2014-08-19T14:33:59Z</dcterms:created>
  <dcterms:modified xsi:type="dcterms:W3CDTF">2017-01-23T15:00:16Z</dcterms:modified>
</cp:coreProperties>
</file>