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4" r:id="rId5"/>
    <p:sldId id="257" r:id="rId6"/>
    <p:sldId id="265" r:id="rId7"/>
    <p:sldId id="260" r:id="rId8"/>
    <p:sldId id="262" r:id="rId9"/>
    <p:sldId id="263" r:id="rId10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B7"/>
    <a:srgbClr val="FAC0B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04"/>
    <p:restoredTop sz="94643"/>
  </p:normalViewPr>
  <p:slideViewPr>
    <p:cSldViewPr showGuides="1">
      <p:cViewPr varScale="1">
        <p:scale>
          <a:sx n="75" d="100"/>
          <a:sy n="75" d="100"/>
        </p:scale>
        <p:origin x="192" y="5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398D-6AF3-4D47-A391-14EE2672CFF3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6024-E478-4EEE-A58C-01E6F137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CA59-B8F7-4CCD-8965-3DFE179913E4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25E5-885B-4ED0-947A-F9E96C60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49C-3A25-4F88-B151-FFD24FC45B8E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C672-D623-43DA-8212-C339BEE8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73B8-FB38-4BC0-8D89-325A3F890CA0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70B9-FF72-4F65-A77F-FD55A0AE2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978F-5C30-4E53-A45F-D87760325793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4839-5C9F-4EFC-A747-C5E84CCD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7087-CBA0-4FBE-820F-86301091B336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E5A7-2C47-46DD-BB04-B545059F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E744-998D-4348-8865-FD3298F083D8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5757-09DE-4E0C-BACD-13449E4F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2124-1183-4ABB-917E-4E644F18074F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A91-BFB2-4115-AA7D-4765118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E06E-9023-4F38-8E53-BAE55A92D6A7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B2EB-AE59-459B-AD3D-F7313D69A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69B5-78B9-43CF-B7FD-F10BFB0943DC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391C-1E3D-4E0F-A5D0-1ACE63061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F218-117C-4B63-BC95-3DC1381FAA48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2E709-9B7E-4DE9-86F1-AE93DCB2A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DE6B0-DF49-4440-9AF4-E728737E184B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7C2D-AA05-4F85-B557-85906B3D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0846-AFD2-4FF4-A648-D76054DE0FB1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5255-50EB-456F-AE67-9964F74EF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4BFE-1A53-4AA4-87D4-DEC00EED737A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0663-170E-45DC-BFF9-20D1801DD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A51E-4472-45A2-9BCD-E2E186C81FE8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311B-76A6-4CDA-937A-08B11FFD2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61A8-BEEF-4612-BD2F-A0547B30FF8D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E42B-65C9-4396-921D-01C500E0B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4B78-329C-4CED-9B59-0A8079F4838C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0527-4C93-43AF-BA17-3B339D7B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9B52-239E-4491-9300-8A750675D956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EEEF-1212-4BEA-8BF6-3DD7A3EC6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8DE4-FCBC-4358-A0E0-7B9E5ED6D5BC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C75F-94ED-4834-ACB2-7EAF7CC6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821F-D908-498B-A7FC-66304C8CDB79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F694-1F79-49EE-8852-C1C15BAC6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8660-3153-478C-BB1B-71A56563FA4D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5B9F-5B0B-4B65-A710-6CBDFEF1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04CF-F29C-4716-BB2E-4A33979414AD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6500-6D14-4A3B-8214-1C6BE331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E45F1-AD37-4618-938E-E71972727210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506D4-CAB1-4B91-A84D-D6F9ECC3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CA458-5A09-4482-B33F-21B730C95C24}" type="datetimeFigureOut">
              <a:rPr lang="en-US"/>
              <a:pPr>
                <a:defRPr/>
              </a:pPr>
              <a:t>1/31/17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7F34C2-FA1F-456D-8AAB-14380728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435" y="201168"/>
            <a:ext cx="9318177" cy="34163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charset="0"/>
              </a:rPr>
              <a:t>John 5:1-4</a:t>
            </a:r>
          </a:p>
          <a:p>
            <a:pPr eaLnBrk="1" hangingPunct="1"/>
            <a:r>
              <a:rPr lang="en-US" sz="2400" b="1" dirty="0">
                <a:latin typeface="Arial" charset="0"/>
              </a:rPr>
              <a:t>After this there was a feast of the Jews, and Jesus went up to Jerusalem. Now there is in Jerusalem by the Sheep Gate a pool, which is called in Hebrew, Bethesda,</a:t>
            </a:r>
            <a:r>
              <a:rPr lang="en-US" sz="2400" b="1" baseline="300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having five porches. In these lay a great multitude of sick people, blind, lame, paralyzed, waiting for the moving of the water. For an angel went down at a certain time into the pool and stirred up the water; then whoever stepped in first, after the stirring of the water, was made well of whatever disease he had.</a:t>
            </a:r>
            <a:r>
              <a:rPr lang="en-US" sz="2400" b="1" baseline="30000" dirty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90" y="203728"/>
            <a:ext cx="9327422" cy="34163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John 5:1-4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this there was a feast of the Jews, and Jesus went up to Jerusalem. Now there is in Jerusalem by the Sheep Gate a 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pool, which is called in Hebrew, Bethesda,</a:t>
            </a:r>
            <a:r>
              <a:rPr lang="en-US" sz="2400" b="1" baseline="30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having five porches.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these lay a great multitude of sick people, blind, lame, paralyzed, waiting for the moving of the water. For an angel went down at a certain time into the pool and stirred up the water; then whoever stepped in first, after the stirring of the water, was made well of whatever disease he had.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434" y="1302288"/>
            <a:ext cx="9318177" cy="45031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9064624" y="3276600"/>
            <a:ext cx="1901615" cy="1752600"/>
          </a:xfrm>
          <a:prstGeom prst="downArrowCallout">
            <a:avLst>
              <a:gd name="adj1" fmla="val 7185"/>
              <a:gd name="adj2" fmla="val 9730"/>
              <a:gd name="adj3" fmla="val 25000"/>
              <a:gd name="adj4" fmla="val 64977"/>
            </a:avLst>
          </a:prstGeom>
          <a:solidFill>
            <a:srgbClr val="FFFFFF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Pool of Bethesda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483" y="188913"/>
            <a:ext cx="6094413" cy="298543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John 5:5-6</a:t>
            </a: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Now a certain man was there who had an infirmity thirty-eight years. When Jesus saw him lying there, and knew that he already had been in that condition a long time, He said to him, </a:t>
            </a:r>
          </a:p>
          <a:p>
            <a:pPr eaLnBrk="1" hangingPunct="1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“Do you want to be made well?”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896" y="3265944"/>
            <a:ext cx="6096000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the man answer?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Yes, I want to be healed.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Yes, I want to be made new.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400" b="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Yes, I want to walk, jump and run.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484" y="3174346"/>
            <a:ext cx="6096528" cy="193899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sick man answered Him, Sir, I have no man to put me into the pool when the water is stirred up; but while I am coming, another steps down before me. (Vs 7).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50529" y="2669504"/>
            <a:ext cx="4846320" cy="46037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  <p:bldP spid="7" grpId="0" uiExpand="1" build="p" bldLvl="5" animBg="1"/>
      <p:bldP spid="7" grpId="1" uiExpand="1" build="allAtOnce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52192" y="2438400"/>
            <a:ext cx="6962020" cy="3962400"/>
            <a:chOff x="3760270" y="1752600"/>
            <a:chExt cx="5222994" cy="3962400"/>
          </a:xfrm>
        </p:grpSpPr>
        <p:pic>
          <p:nvPicPr>
            <p:cNvPr id="717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270" y="1828800"/>
              <a:ext cx="5222994" cy="3886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36314" y="1752600"/>
              <a:ext cx="375411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“</a:t>
              </a:r>
              <a:r>
                <a:rPr lang="en-US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She enjoys poor health”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-7147" r="11714" b="7147"/>
          <a:stretch>
            <a:fillRect/>
          </a:stretch>
        </p:blipFill>
        <p:spPr bwMode="auto">
          <a:xfrm>
            <a:off x="5152192" y="2185412"/>
            <a:ext cx="6962020" cy="42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" y="3429000"/>
            <a:ext cx="4930550" cy="286232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chemeClr val="bg1"/>
                </a:solidFill>
              </a:rPr>
              <a:t>“Men are anxious to improve their circumstances, but are </a:t>
            </a:r>
            <a:r>
              <a:rPr lang="en-US" sz="2800" b="1" i="1" u="sng" dirty="0">
                <a:solidFill>
                  <a:schemeClr val="bg1"/>
                </a:solidFill>
              </a:rPr>
              <a:t>unwilling</a:t>
            </a:r>
            <a:r>
              <a:rPr lang="en-US" sz="2800" b="1" i="1" dirty="0">
                <a:solidFill>
                  <a:schemeClr val="bg1"/>
                </a:solidFill>
              </a:rPr>
              <a:t> to improve themselves; they therefore remain bound.”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James Allen, British Philosopher and Poet</a:t>
            </a:r>
            <a:endParaRPr lang="en-US" sz="2000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483" y="188913"/>
            <a:ext cx="6094413" cy="298543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John 5:5-6</a:t>
            </a: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Now a certain man was there who had an infirmity thirty-eight years. When Jesus saw him lying there, and knew that he already had been in that condition a long time, He said to him, </a:t>
            </a:r>
          </a:p>
          <a:p>
            <a:pPr eaLnBrk="1" hangingPunct="1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“Do you want to be made well?”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484" y="3174346"/>
            <a:ext cx="6096528" cy="193899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sick man answered Him, Sir, I have no man to put me into the pool when the water is stirred up; but while I am coming, another steps down before me. (Vs 7).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50529" y="2669504"/>
            <a:ext cx="4846320" cy="46037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6484" y="3581400"/>
            <a:ext cx="4572528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6211" y="4358640"/>
            <a:ext cx="4648201" cy="3048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12188825" cy="387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do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secretly enjoy victimhood?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do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keep blaming someone else for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your difficulties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you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afraid to “get well?”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 do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 want relief—instead of a cure?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664" y="0"/>
            <a:ext cx="10972800" cy="2339102"/>
          </a:xfrm>
          <a:prstGeom prst="rect">
            <a:avLst/>
          </a:prstGeom>
          <a:gradFill>
            <a:gsLst>
              <a:gs pos="0">
                <a:srgbClr val="C00000"/>
              </a:gs>
              <a:gs pos="42080">
                <a:schemeClr val="tx1"/>
              </a:gs>
              <a:gs pos="34554">
                <a:srgbClr val="C00000"/>
              </a:gs>
              <a:gs pos="25798">
                <a:schemeClr val="tx1"/>
              </a:gs>
              <a:gs pos="17000">
                <a:srgbClr val="FAC0B6"/>
              </a:gs>
              <a:gs pos="81000">
                <a:srgbClr val="C00000"/>
              </a:gs>
            </a:gsLst>
            <a:lin ang="5400000" scaled="0"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Jesus:</a:t>
            </a:r>
          </a:p>
          <a:p>
            <a:pPr algn="ctr"/>
            <a:r>
              <a:rPr lang="en-US" sz="66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 You Want To Get Well?</a:t>
            </a:r>
            <a:endParaRPr lang="en-US" sz="6600" b="1" spc="30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" y="1994040"/>
            <a:ext cx="121888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your marriage to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become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better?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to break your addictions / habits?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to become more spiritual?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your children to be more devout?</a:t>
            </a:r>
          </a:p>
          <a:p>
            <a:pPr marL="342900" indent="-3429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you really want to be saved?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664" y="0"/>
            <a:ext cx="10972800" cy="2339102"/>
          </a:xfrm>
          <a:prstGeom prst="rect">
            <a:avLst/>
          </a:prstGeom>
          <a:gradFill>
            <a:gsLst>
              <a:gs pos="0">
                <a:srgbClr val="C00000"/>
              </a:gs>
              <a:gs pos="42080">
                <a:schemeClr val="tx1"/>
              </a:gs>
              <a:gs pos="34554">
                <a:srgbClr val="C00000"/>
              </a:gs>
              <a:gs pos="25798">
                <a:schemeClr val="tx1"/>
              </a:gs>
              <a:gs pos="17000">
                <a:srgbClr val="FAC0B6"/>
              </a:gs>
              <a:gs pos="81000">
                <a:srgbClr val="C00000"/>
              </a:gs>
            </a:gsLst>
            <a:lin ang="5400000" scaled="0"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Jesus:</a:t>
            </a:r>
          </a:p>
          <a:p>
            <a:pPr algn="ctr"/>
            <a:r>
              <a:rPr lang="en-US" sz="6600" b="1" spc="3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Do You Want To Get Well?</a:t>
            </a:r>
            <a:endParaRPr lang="en-US" sz="6600" b="1" spc="30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566</Words>
  <Application>Microsoft Macintosh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Baskerville Old Face</vt:lpstr>
      <vt:lpstr>Calibri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 Bronger</cp:lastModifiedBy>
  <cp:revision>29</cp:revision>
  <dcterms:created xsi:type="dcterms:W3CDTF">2012-06-14T13:28:42Z</dcterms:created>
  <dcterms:modified xsi:type="dcterms:W3CDTF">2017-01-31T17:17:03Z</dcterms:modified>
</cp:coreProperties>
</file>