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sldIdLst>
    <p:sldId id="256" r:id="rId2"/>
    <p:sldId id="257" r:id="rId3"/>
    <p:sldId id="258" r:id="rId4"/>
    <p:sldId id="259" r:id="rId5"/>
    <p:sldId id="260" r:id="rId6"/>
    <p:sldId id="261" r:id="rId7"/>
    <p:sldId id="262" r:id="rId8"/>
    <p:sldId id="263" r:id="rId9"/>
    <p:sldId id="265" r:id="rId10"/>
    <p:sldId id="266" r:id="rId11"/>
    <p:sldId id="267" r:id="rId12"/>
    <p:sldId id="268" r:id="rId13"/>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80" autoAdjust="0"/>
    <p:restoredTop sz="94706" autoAdjust="0"/>
  </p:normalViewPr>
  <p:slideViewPr>
    <p:cSldViewPr snapToGrid="0" snapToObjects="1">
      <p:cViewPr varScale="1">
        <p:scale>
          <a:sx n="64" d="100"/>
          <a:sy n="64" d="100"/>
        </p:scale>
        <p:origin x="-120" y="-352"/>
      </p:cViewPr>
      <p:guideLst>
        <p:guide orient="horz" pos="2160"/>
        <p:guide pos="2880"/>
      </p:guideLst>
    </p:cSldViewPr>
  </p:slideViewPr>
  <p:outlineViewPr>
    <p:cViewPr>
      <p:scale>
        <a:sx n="33" d="100"/>
        <a:sy n="33" d="100"/>
      </p:scale>
      <p:origin x="0" y="2888"/>
    </p:cViewPr>
  </p:outlin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5248"/>
            <a:ext cx="7772400" cy="978408"/>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dirty="0"/>
          </a:p>
        </p:txBody>
      </p:sp>
      <p:sp>
        <p:nvSpPr>
          <p:cNvPr id="3" name="Subtitle 2"/>
          <p:cNvSpPr>
            <a:spLocks noGrp="1"/>
          </p:cNvSpPr>
          <p:nvPr>
            <p:ph type="subTitle" idx="1"/>
          </p:nvPr>
        </p:nvSpPr>
        <p:spPr>
          <a:xfrm>
            <a:off x="685800" y="3352800"/>
            <a:ext cx="7772400" cy="877824"/>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805082" y="969264"/>
            <a:ext cx="3657600" cy="1161288"/>
          </a:xfrm>
        </p:spPr>
        <p:txBody>
          <a:bodyPr anchor="b">
            <a:noAutofit/>
          </a:bodyPr>
          <a:lstStyle>
            <a:lvl1pPr algn="l">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63388" y="510988"/>
            <a:ext cx="3657600" cy="5553636"/>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799853" y="2130552"/>
            <a:ext cx="3657600" cy="3584448"/>
          </a:xfrm>
        </p:spPr>
        <p:txBody>
          <a:bodyPr vert="horz" lIns="91440" tIns="45720" rIns="91440" bIns="45720" rtlCol="0">
            <a:normAutofit/>
          </a:bodyPr>
          <a:lstStyle>
            <a:lvl1pPr marL="0" indent="0">
              <a:spcBef>
                <a:spcPts val="10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4151376"/>
            <a:ext cx="7776882" cy="1014984"/>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1828800" y="457199"/>
            <a:ext cx="5486400" cy="3644153"/>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Storyboard">
    <p:spTree>
      <p:nvGrpSpPr>
        <p:cNvPr id="1" name=""/>
        <p:cNvGrpSpPr/>
        <p:nvPr/>
      </p:nvGrpSpPr>
      <p:grpSpPr>
        <a:xfrm>
          <a:off x="0" y="0"/>
          <a:ext cx="0" cy="0"/>
          <a:chOff x="0" y="0"/>
          <a:chExt cx="0" cy="0"/>
        </a:xfrm>
      </p:grpSpPr>
      <p:sp>
        <p:nvSpPr>
          <p:cNvPr id="2" name="Title 1"/>
          <p:cNvSpPr>
            <a:spLocks noGrp="1"/>
          </p:cNvSpPr>
          <p:nvPr>
            <p:ph type="title"/>
          </p:nvPr>
        </p:nvSpPr>
        <p:spPr>
          <a:xfrm>
            <a:off x="685800" y="4155141"/>
            <a:ext cx="7776882" cy="1013011"/>
          </a:xfrm>
        </p:spPr>
        <p:txBody>
          <a:bodyPr anchor="b">
            <a:noAutofit/>
          </a:bodyPr>
          <a:lstStyle>
            <a:lvl1pPr algn="ctr">
              <a:defRPr sz="3600" b="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Picture Placeholder 2"/>
          <p:cNvSpPr>
            <a:spLocks noGrp="1"/>
          </p:cNvSpPr>
          <p:nvPr>
            <p:ph type="pic" idx="1"/>
          </p:nvPr>
        </p:nvSpPr>
        <p:spPr>
          <a:xfrm>
            <a:off x="68580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680571" y="5181599"/>
            <a:ext cx="7776882" cy="950259"/>
          </a:xfrm>
        </p:spPr>
        <p:txBody>
          <a:bodyPr vert="horz" lIns="91440" tIns="45720" rIns="91440" bIns="45720" rtlCol="0">
            <a:normAutofit/>
          </a:bodyPr>
          <a:lstStyle>
            <a:lvl1pPr marL="0" indent="0" algn="ctr">
              <a:spcBef>
                <a:spcPts val="300"/>
              </a:spcBef>
              <a:buNone/>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lgn="l" defTabSz="914400" rtl="0" eaLnBrk="1" latinLnBrk="0" hangingPunct="1">
              <a:spcBef>
                <a:spcPts val="2000"/>
              </a:spcBef>
              <a:buFontTx/>
              <a:buNone/>
            </a:pPr>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
        <p:nvSpPr>
          <p:cNvPr id="11" name="Picture Placeholder 2"/>
          <p:cNvSpPr>
            <a:spLocks noGrp="1"/>
          </p:cNvSpPr>
          <p:nvPr>
            <p:ph type="pic" idx="13"/>
          </p:nvPr>
        </p:nvSpPr>
        <p:spPr>
          <a:xfrm>
            <a:off x="68580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6" name="Picture Placeholder 2"/>
          <p:cNvSpPr>
            <a:spLocks noGrp="1"/>
          </p:cNvSpPr>
          <p:nvPr>
            <p:ph type="pic" idx="14"/>
          </p:nvPr>
        </p:nvSpPr>
        <p:spPr>
          <a:xfrm>
            <a:off x="341249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7" name="Picture Placeholder 2"/>
          <p:cNvSpPr>
            <a:spLocks noGrp="1"/>
          </p:cNvSpPr>
          <p:nvPr>
            <p:ph type="pic" idx="15"/>
          </p:nvPr>
        </p:nvSpPr>
        <p:spPr>
          <a:xfrm>
            <a:off x="341249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8" name="Picture Placeholder 2"/>
          <p:cNvSpPr>
            <a:spLocks noGrp="1"/>
          </p:cNvSpPr>
          <p:nvPr>
            <p:ph type="pic" idx="16"/>
          </p:nvPr>
        </p:nvSpPr>
        <p:spPr>
          <a:xfrm>
            <a:off x="6139180" y="457200"/>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19" name="Picture Placeholder 2"/>
          <p:cNvSpPr>
            <a:spLocks noGrp="1"/>
          </p:cNvSpPr>
          <p:nvPr>
            <p:ph type="pic" idx="17"/>
          </p:nvPr>
        </p:nvSpPr>
        <p:spPr>
          <a:xfrm>
            <a:off x="6139180" y="2455433"/>
            <a:ext cx="2331720" cy="164592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vert="horz" lIns="91440" tIns="45720" rIns="91440" bIns="45720" rtlCol="0">
            <a:normAutofit/>
          </a:bodyPr>
          <a:lstStyle>
            <a:lvl1pPr marL="342900" indent="-342900" algn="l" defTabSz="914400" rtl="0" eaLnBrk="1" latinLnBrk="0" hangingPunct="1">
              <a:spcBef>
                <a:spcPts val="2000"/>
              </a:spcBef>
              <a:buFont typeface="Arial" pitchFamily="34" charset="0"/>
              <a:buNone/>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162800" y="533400"/>
            <a:ext cx="1600200" cy="5592763"/>
          </a:xfrm>
        </p:spPr>
        <p:txBody>
          <a:bodyPr vert="eaVert"/>
          <a:lstStyle/>
          <a:p>
            <a:r>
              <a:rPr lang="en-US" smtClean="0"/>
              <a:t>Click to edit Master title style</a:t>
            </a:r>
            <a:endParaRPr/>
          </a:p>
        </p:txBody>
      </p:sp>
      <p:sp>
        <p:nvSpPr>
          <p:cNvPr id="3" name="Vertical Text Placeholder 2"/>
          <p:cNvSpPr>
            <a:spLocks noGrp="1"/>
          </p:cNvSpPr>
          <p:nvPr>
            <p:ph type="body" orient="vert" idx="1"/>
          </p:nvPr>
        </p:nvSpPr>
        <p:spPr>
          <a:xfrm>
            <a:off x="685800" y="533400"/>
            <a:ext cx="6019800" cy="5592763"/>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a:xfrm>
            <a:off x="685800" y="1869141"/>
            <a:ext cx="7770813" cy="4257022"/>
          </a:xfrm>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Slide with Pictur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4267200"/>
            <a:ext cx="7772400" cy="977153"/>
          </a:xfrm>
        </p:spPr>
        <p:txBody>
          <a:bodyPr anchor="b" anchorCtr="0">
            <a:noAutofit/>
          </a:bodyPr>
          <a:lstStyle>
            <a:lvl1pPr>
              <a:defRPr sz="5400"/>
            </a:lvl1pPr>
          </a:lstStyle>
          <a:p>
            <a:r>
              <a:rPr lang="en-US" smtClean="0"/>
              <a:t>Click to edit Master title style</a:t>
            </a:r>
            <a:endParaRPr/>
          </a:p>
        </p:txBody>
      </p:sp>
      <p:sp>
        <p:nvSpPr>
          <p:cNvPr id="3" name="Subtitle 2"/>
          <p:cNvSpPr>
            <a:spLocks noGrp="1"/>
          </p:cNvSpPr>
          <p:nvPr>
            <p:ph type="subTitle" idx="1"/>
          </p:nvPr>
        </p:nvSpPr>
        <p:spPr>
          <a:xfrm>
            <a:off x="685799" y="5257800"/>
            <a:ext cx="7770813" cy="874058"/>
          </a:xfrm>
        </p:spPr>
        <p:txBody>
          <a:bodyPr>
            <a:normAutofit/>
          </a:bodyPr>
          <a:lstStyle>
            <a:lvl1pPr marL="0" indent="0" algn="ctr">
              <a:spcBef>
                <a:spcPts val="300"/>
              </a:spcBef>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p:txBody>
          <a:bodyPr/>
          <a:lstStyle/>
          <a:p>
            <a:fld id="{640F3BAC-2857-994E-B4F8-73C703467BD0}" type="datetimeFigureOut">
              <a:rPr lang="en-US" smtClean="0"/>
              <a:t>3/12/17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
        <p:nvSpPr>
          <p:cNvPr id="8" name="Picture Placeholder 7"/>
          <p:cNvSpPr>
            <a:spLocks noGrp="1"/>
          </p:cNvSpPr>
          <p:nvPr>
            <p:ph type="pic" sz="quarter" idx="13"/>
          </p:nvPr>
        </p:nvSpPr>
        <p:spPr>
          <a:xfrm rot="21540000">
            <a:off x="2056196" y="424650"/>
            <a:ext cx="5031609" cy="3375800"/>
          </a:xfrm>
          <a:solidFill>
            <a:schemeClr val="bg1">
              <a:lumMod val="75000"/>
              <a:lumOff val="25000"/>
            </a:schemeClr>
          </a:solidFill>
          <a:ln w="88900">
            <a:solidFill>
              <a:schemeClr val="tx1"/>
            </a:solidFill>
            <a:miter lim="800000"/>
          </a:ln>
          <a:effectLst>
            <a:outerShdw blurRad="127000" sx="102000" sy="102000" algn="ctr" rotWithShape="0">
              <a:prstClr val="black">
                <a:alpha val="40000"/>
              </a:prstClr>
            </a:outerShdw>
          </a:effectLst>
        </p:spPr>
        <p:txBody>
          <a:bodyPr/>
          <a:lstStyle>
            <a:lvl1pPr>
              <a:buFont typeface="Arial" pitchFamily="34" charset="0"/>
              <a:buNone/>
              <a:defRPr/>
            </a:lvl1pPr>
          </a:lstStyle>
          <a:p>
            <a:r>
              <a:rPr lang="en-US" smtClean="0"/>
              <a:t>Drag picture to placeholder or click icon to add</a:t>
            </a: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85800" y="990600"/>
            <a:ext cx="7770813" cy="1743075"/>
          </a:xfrm>
        </p:spPr>
        <p:txBody>
          <a:bodyPr vert="horz" lIns="91440" tIns="45720" rIns="91440" bIns="45720" rtlCol="0" anchor="b" anchorCtr="0">
            <a:noAutofit/>
          </a:bodyPr>
          <a:lstStyle>
            <a:lvl1pPr algn="ctr" defTabSz="914400" rtl="0" eaLnBrk="1" latinLnBrk="0" hangingPunct="1">
              <a:spcBef>
                <a:spcPct val="0"/>
              </a:spcBef>
              <a:buNone/>
              <a:defRPr sz="54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a:lstStyle>
          <a:p>
            <a:r>
              <a:rPr lang="en-US" smtClean="0"/>
              <a:t>Click to edit Master title style</a:t>
            </a:r>
            <a:endParaRPr/>
          </a:p>
        </p:txBody>
      </p:sp>
      <p:sp>
        <p:nvSpPr>
          <p:cNvPr id="3" name="Text Placeholder 2"/>
          <p:cNvSpPr>
            <a:spLocks noGrp="1"/>
          </p:cNvSpPr>
          <p:nvPr>
            <p:ph type="body" idx="1"/>
          </p:nvPr>
        </p:nvSpPr>
        <p:spPr>
          <a:xfrm>
            <a:off x="685800" y="2756647"/>
            <a:ext cx="7770813" cy="1281953"/>
          </a:xfrm>
        </p:spPr>
        <p:txBody>
          <a:bodyPr vert="horz" lIns="91440" tIns="45720" rIns="91440" bIns="45720" rtlCol="0">
            <a:normAutofit/>
          </a:bodyPr>
          <a:lstStyle>
            <a:lvl1pPr marL="0" indent="0" algn="ctr" defTabSz="914400" rtl="0" eaLnBrk="1" latinLnBrk="0" hangingPunct="1">
              <a:spcBef>
                <a:spcPts val="300"/>
              </a:spcBef>
              <a:buFontTx/>
              <a:buNone/>
              <a:defRPr sz="2000" kern="1200">
                <a:solidFill>
                  <a:schemeClr val="tx1">
                    <a:tint val="75000"/>
                  </a:schemeClr>
                </a:solidFill>
                <a:effectLst>
                  <a:outerShdw blurRad="50800" dist="50800" dir="5400000" sx="101000" sy="101000" algn="t" rotWithShape="0">
                    <a:prstClr val="black">
                      <a:alpha val="40000"/>
                    </a:prstClr>
                  </a:outerShdw>
                </a:effectLst>
                <a:latin typeface="+mn-lt"/>
                <a:ea typeface="+mn-ea"/>
                <a:cs typeface="+mn-cs"/>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40F3BAC-2857-994E-B4F8-73C703467BD0}" type="datetimeFigureOut">
              <a:rPr lang="en-US" smtClean="0"/>
              <a:t>3/12/17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p>
            <a:r>
              <a:rPr lang="en-US" smtClean="0"/>
              <a:t>Click to edit Master title style</a:t>
            </a:r>
            <a:endParaRPr/>
          </a:p>
        </p:txBody>
      </p:sp>
      <p:sp>
        <p:nvSpPr>
          <p:cNvPr id="3" name="Content Placeholder 2"/>
          <p:cNvSpPr>
            <a:spLocks noGrp="1"/>
          </p:cNvSpPr>
          <p:nvPr>
            <p:ph sz="half" idx="1"/>
          </p:nvPr>
        </p:nvSpPr>
        <p:spPr>
          <a:xfrm>
            <a:off x="685800" y="1760538"/>
            <a:ext cx="3611880" cy="4365625"/>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844733" y="1760538"/>
            <a:ext cx="3611880" cy="4365625"/>
          </a:xfrm>
        </p:spPr>
        <p:txBody>
          <a:bodyPr>
            <a:normAutofit/>
          </a:bodyPr>
          <a:lstStyle>
            <a:lvl1pPr>
              <a:defRPr sz="2200"/>
            </a:lvl1pPr>
            <a:lvl2pPr>
              <a:defRPr sz="2000"/>
            </a:lvl2pPr>
            <a:lvl3pPr>
              <a:defRPr sz="2000"/>
            </a:lvl3pPr>
            <a:lvl4pPr>
              <a:defRPr sz="2000"/>
            </a:lvl4pPr>
            <a:lvl5pPr>
              <a:defRPr sz="20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640F3BAC-2857-994E-B4F8-73C703467BD0}" type="datetimeFigureOut">
              <a:rPr lang="en-US" smtClean="0"/>
              <a:t>3/12/17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85800" y="121023"/>
            <a:ext cx="7770813" cy="1429871"/>
          </a:xfrm>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85800"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85800"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Text Placeholder 4"/>
          <p:cNvSpPr>
            <a:spLocks noGrp="1"/>
          </p:cNvSpPr>
          <p:nvPr>
            <p:ph type="body" sz="quarter" idx="3"/>
          </p:nvPr>
        </p:nvSpPr>
        <p:spPr>
          <a:xfrm>
            <a:off x="4845526" y="1550895"/>
            <a:ext cx="3611880" cy="614082"/>
          </a:xfrm>
        </p:spPr>
        <p:txBody>
          <a:bodyPr anchor="b" anchorCtr="0">
            <a:noAutofit/>
          </a:bodyPr>
          <a:lstStyle>
            <a:lvl1pPr marL="0" indent="0" algn="ctr">
              <a:spcBef>
                <a:spcPts val="0"/>
              </a:spcBef>
              <a:buNone/>
              <a:defRPr sz="28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45526" y="2438400"/>
            <a:ext cx="3611880" cy="3687762"/>
          </a:xfrm>
        </p:spPr>
        <p:txBody>
          <a:bodyPr>
            <a:normAutofit/>
          </a:bodyPr>
          <a:lstStyle>
            <a:lvl1pPr>
              <a:defRPr sz="2200"/>
            </a:lvl1pPr>
            <a:lvl2pPr>
              <a:defRPr sz="2000"/>
            </a:lvl2pPr>
            <a:lvl3pPr>
              <a:defRPr sz="1800"/>
            </a:lvl3pPr>
            <a:lvl4pPr>
              <a:defRPr sz="1800"/>
            </a:lvl4pPr>
            <a:lvl5pPr>
              <a:defRPr sz="1800"/>
            </a:lvl5pPr>
            <a:lvl6pPr>
              <a:defRPr sz="1600"/>
            </a:lvl6pPr>
            <a:lvl7pPr>
              <a:defRPr sz="1600"/>
            </a:lvl7pPr>
            <a:lvl8pPr marL="2398713" indent="-336550">
              <a:defRPr sz="1600"/>
            </a:lvl8pPr>
            <a:lvl9pPr marL="2398713" indent="-336550">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640F3BAC-2857-994E-B4F8-73C703467BD0}" type="datetimeFigureOut">
              <a:rPr lang="en-US" smtClean="0"/>
              <a:t>3/12/17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43B1EFD-6598-D341-A1E2-DF9B7574CB0B}" type="slidenum">
              <a:rPr lang="en-US" smtClean="0"/>
              <a:t>‹#›</a:t>
            </a:fld>
            <a:endParaRPr lang="en-US"/>
          </a:p>
        </p:txBody>
      </p:sp>
      <p:cxnSp>
        <p:nvCxnSpPr>
          <p:cNvPr id="11" name="Straight Connector 10"/>
          <p:cNvCxnSpPr/>
          <p:nvPr/>
        </p:nvCxnSpPr>
        <p:spPr>
          <a:xfrm>
            <a:off x="786205"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4936966" y="2191871"/>
            <a:ext cx="3429000" cy="1588"/>
          </a:xfrm>
          <a:prstGeom prst="line">
            <a:avLst/>
          </a:prstGeom>
          <a:ln>
            <a:solidFill>
              <a:srgbClr val="FFFFFF">
                <a:alpha val="40000"/>
              </a:srgb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640F3BAC-2857-994E-B4F8-73C703467BD0}" type="datetimeFigureOut">
              <a:rPr lang="en-US" smtClean="0"/>
              <a:t>3/12/17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40F3BAC-2857-994E-B4F8-73C703467BD0}" type="datetimeFigureOut">
              <a:rPr lang="en-US" smtClean="0"/>
              <a:t>3/12/17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58905" y="971550"/>
            <a:ext cx="3657600" cy="1162050"/>
          </a:xfrm>
        </p:spPr>
        <p:txBody>
          <a:bodyPr anchor="b">
            <a:noAutofit/>
          </a:bodyPr>
          <a:lstStyle>
            <a:lvl1pPr algn="l">
              <a:defRPr sz="3600" b="0"/>
            </a:lvl1pPr>
          </a:lstStyle>
          <a:p>
            <a:r>
              <a:rPr lang="en-US" smtClean="0"/>
              <a:t>Click to edit Master title style</a:t>
            </a:r>
            <a:endParaRPr/>
          </a:p>
        </p:txBody>
      </p:sp>
      <p:sp>
        <p:nvSpPr>
          <p:cNvPr id="3" name="Content Placeholder 2"/>
          <p:cNvSpPr>
            <a:spLocks noGrp="1"/>
          </p:cNvSpPr>
          <p:nvPr>
            <p:ph idx="1"/>
          </p:nvPr>
        </p:nvSpPr>
        <p:spPr>
          <a:xfrm>
            <a:off x="4800600" y="457200"/>
            <a:ext cx="3657600" cy="5668963"/>
          </a:xfrm>
        </p:spPr>
        <p:txBody>
          <a:bodyPr>
            <a:normAutofit/>
          </a:bodyPr>
          <a:lstStyle>
            <a:lvl1pPr>
              <a:defRPr sz="2200"/>
            </a:lvl1pPr>
            <a:lvl2pPr>
              <a:defRPr sz="2000"/>
            </a:lvl2pPr>
            <a:lvl3pPr>
              <a:defRPr sz="1800"/>
            </a:lvl3pPr>
            <a:lvl4pPr>
              <a:defRPr sz="1800"/>
            </a:lvl4pPr>
            <a:lvl5pPr>
              <a:defRPr sz="1800"/>
            </a:lvl5pPr>
            <a:lvl6pPr>
              <a:defRPr sz="1800"/>
            </a:lvl6pPr>
            <a:lvl7pPr>
              <a:defRPr sz="1800"/>
            </a:lvl7pPr>
            <a:lvl8pPr marL="2398713" indent="-336550">
              <a:defRPr sz="1800"/>
            </a:lvl8pPr>
            <a:lvl9pPr marL="2398713" indent="-336550">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658905" y="2133601"/>
            <a:ext cx="3657600" cy="3581400"/>
          </a:xfrm>
        </p:spPr>
        <p:txBody>
          <a:bodyPr>
            <a:normAutofit/>
          </a:bodyPr>
          <a:lstStyle>
            <a:lvl1pPr marL="0" indent="0">
              <a:spcBef>
                <a:spcPts val="1000"/>
              </a:spcBef>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40F3BAC-2857-994E-B4F8-73C703467BD0}" type="datetimeFigureOut">
              <a:rPr lang="en-US" smtClean="0"/>
              <a:t>3/12/17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43B1EFD-6598-D341-A1E2-DF9B7574CB0B}"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theme" Target="../theme/theme1.xml"/><Relationship Id="rId16" Type="http://schemas.openxmlformats.org/officeDocument/2006/relationships/image" Target="../media/image3.png"/><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5800" y="121023"/>
            <a:ext cx="7770813" cy="1429871"/>
          </a:xfrm>
          <a:prstGeom prst="rect">
            <a:avLst/>
          </a:prstGeom>
        </p:spPr>
        <p:txBody>
          <a:bodyPr vert="horz" lIns="91440" tIns="45720" rIns="91440" bIns="45720" rtlCol="0" anchor="ctr" anchorCtr="0">
            <a:normAutofit/>
          </a:bodyPr>
          <a:lstStyle/>
          <a:p>
            <a:r>
              <a:rPr lang="en-US" smtClean="0"/>
              <a:t>Click to edit Master title style</a:t>
            </a:r>
            <a:endParaRPr/>
          </a:p>
        </p:txBody>
      </p:sp>
      <p:sp>
        <p:nvSpPr>
          <p:cNvPr id="3" name="Text Placeholder 2"/>
          <p:cNvSpPr>
            <a:spLocks noGrp="1"/>
          </p:cNvSpPr>
          <p:nvPr>
            <p:ph type="body" idx="1"/>
          </p:nvPr>
        </p:nvSpPr>
        <p:spPr>
          <a:xfrm>
            <a:off x="685800" y="1752600"/>
            <a:ext cx="7770813" cy="43735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620435" y="6356350"/>
            <a:ext cx="2133600" cy="365125"/>
          </a:xfrm>
          <a:prstGeom prst="rect">
            <a:avLst/>
          </a:prstGeom>
        </p:spPr>
        <p:txBody>
          <a:bodyPr vert="horz" lIns="91440" tIns="45720" rIns="91440" bIns="45720" rtlCol="0" anchor="ctr"/>
          <a:lstStyle>
            <a:lvl1pPr algn="r">
              <a:defRPr sz="1200">
                <a:solidFill>
                  <a:schemeClr val="tx1">
                    <a:tint val="75000"/>
                  </a:schemeClr>
                </a:solidFill>
                <a:effectLst>
                  <a:outerShdw blurRad="50800" dist="38100" dir="5400000" sx="101000" sy="101000" algn="t" rotWithShape="0">
                    <a:prstClr val="black">
                      <a:alpha val="40000"/>
                    </a:prstClr>
                  </a:outerShdw>
                </a:effectLst>
              </a:defRPr>
            </a:lvl1pPr>
          </a:lstStyle>
          <a:p>
            <a:fld id="{640F3BAC-2857-994E-B4F8-73C703467BD0}" type="datetimeFigureOut">
              <a:rPr lang="en-US" smtClean="0"/>
              <a:t>3/12/17</a:t>
            </a:fld>
            <a:endParaRPr lang="en-US"/>
          </a:p>
        </p:txBody>
      </p:sp>
      <p:sp>
        <p:nvSpPr>
          <p:cNvPr id="5" name="Footer Placeholder 4"/>
          <p:cNvSpPr>
            <a:spLocks noGrp="1"/>
          </p:cNvSpPr>
          <p:nvPr>
            <p:ph type="ftr" sz="quarter" idx="3"/>
          </p:nvPr>
        </p:nvSpPr>
        <p:spPr>
          <a:xfrm>
            <a:off x="354105" y="6356350"/>
            <a:ext cx="2895600" cy="365125"/>
          </a:xfrm>
          <a:prstGeom prst="rect">
            <a:avLst/>
          </a:prstGeom>
        </p:spPr>
        <p:txBody>
          <a:bodyPr vert="horz" lIns="91440" tIns="45720" rIns="91440" bIns="45720" rtlCol="0" anchor="ctr"/>
          <a:lstStyle>
            <a:lvl1pPr algn="l">
              <a:defRPr sz="1200">
                <a:solidFill>
                  <a:schemeClr val="tx1">
                    <a:tint val="75000"/>
                  </a:schemeClr>
                </a:solidFill>
                <a:effectLst>
                  <a:outerShdw blurRad="50800" dist="38100" dir="5400000" sx="101000" sy="101000" algn="t" rotWithShape="0">
                    <a:prstClr val="black">
                      <a:alpha val="40000"/>
                    </a:prstClr>
                  </a:outerShdw>
                </a:effectLst>
              </a:defRPr>
            </a:lvl1pPr>
          </a:lstStyle>
          <a:p>
            <a:endParaRPr lang="en-US"/>
          </a:p>
        </p:txBody>
      </p:sp>
      <p:sp>
        <p:nvSpPr>
          <p:cNvPr id="6" name="Slide Number Placeholder 5"/>
          <p:cNvSpPr>
            <a:spLocks noGrp="1"/>
          </p:cNvSpPr>
          <p:nvPr>
            <p:ph type="sldNum" sz="quarter" idx="4"/>
          </p:nvPr>
        </p:nvSpPr>
        <p:spPr>
          <a:xfrm>
            <a:off x="4229100" y="6356350"/>
            <a:ext cx="685800" cy="365125"/>
          </a:xfrm>
          <a:prstGeom prst="rect">
            <a:avLst/>
          </a:prstGeom>
        </p:spPr>
        <p:txBody>
          <a:bodyPr vert="horz" lIns="91440" tIns="45720" rIns="91440" bIns="45720" rtlCol="0" anchor="ctr"/>
          <a:lstStyle>
            <a:lvl1pPr algn="ctr">
              <a:defRPr sz="1200">
                <a:solidFill>
                  <a:schemeClr val="tx1">
                    <a:tint val="75000"/>
                  </a:schemeClr>
                </a:solidFill>
                <a:effectLst>
                  <a:outerShdw blurRad="50800" dist="38100" dir="5400000" sx="101000" sy="101000" algn="t" rotWithShape="0">
                    <a:prstClr val="black">
                      <a:alpha val="40000"/>
                    </a:prstClr>
                  </a:outerShdw>
                </a:effectLst>
              </a:defRPr>
            </a:lvl1pPr>
          </a:lstStyle>
          <a:p>
            <a:fld id="{C43B1EFD-6598-D341-A1E2-DF9B7574CB0B}"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Lst>
  <p:txStyles>
    <p:titleStyle>
      <a:lvl1pPr algn="ctr" defTabSz="914400" rtl="0" eaLnBrk="1" latinLnBrk="0" hangingPunct="1">
        <a:spcBef>
          <a:spcPct val="0"/>
        </a:spcBef>
        <a:buNone/>
        <a:defRPr sz="4800" kern="1200">
          <a:solidFill>
            <a:schemeClr val="tx1"/>
          </a:solidFill>
          <a:effectLst>
            <a:outerShdw blurRad="50800" dist="50800" dir="5400000" sx="101000" sy="101000" algn="t" rotWithShape="0">
              <a:prstClr val="black">
                <a:alpha val="40000"/>
              </a:prstClr>
            </a:outerShdw>
          </a:effectLst>
          <a:latin typeface="+mj-lt"/>
          <a:ea typeface="+mj-ea"/>
          <a:cs typeface="+mj-cs"/>
        </a:defRPr>
      </a:lvl1pPr>
    </p:titleStyle>
    <p:bodyStyle>
      <a:lvl1pPr marL="342900" indent="-342900" algn="l" defTabSz="914400" rtl="0" eaLnBrk="1" latinLnBrk="0" hangingPunct="1">
        <a:spcBef>
          <a:spcPts val="2000"/>
        </a:spcBef>
        <a:buFontTx/>
        <a:buBlip>
          <a:blip r:embed="rId16"/>
        </a:buBlip>
        <a:defRPr sz="2200" kern="1200">
          <a:solidFill>
            <a:schemeClr val="tx1"/>
          </a:solidFill>
          <a:effectLst>
            <a:outerShdw blurRad="50800" dist="50800" dir="5400000" sx="101000" sy="101000" algn="t" rotWithShape="0">
              <a:prstClr val="black">
                <a:alpha val="40000"/>
              </a:prstClr>
            </a:outerShdw>
          </a:effectLst>
          <a:latin typeface="+mn-lt"/>
          <a:ea typeface="+mn-ea"/>
          <a:cs typeface="+mn-cs"/>
        </a:defRPr>
      </a:lvl1pPr>
      <a:lvl2pPr marL="685800" indent="-336550" algn="l" defTabSz="914400" rtl="0" eaLnBrk="1" latinLnBrk="0" hangingPunct="1">
        <a:spcBef>
          <a:spcPts val="600"/>
        </a:spcBef>
        <a:buFontTx/>
        <a:buBlip>
          <a:blip r:embed="rId16"/>
        </a:buBlip>
        <a:defRPr sz="2000" kern="1200">
          <a:solidFill>
            <a:schemeClr val="tx1"/>
          </a:solidFill>
          <a:effectLst>
            <a:outerShdw blurRad="50800" dist="50800" dir="5400000" sx="101000" sy="101000" algn="t" rotWithShape="0">
              <a:prstClr val="black">
                <a:alpha val="40000"/>
              </a:prstClr>
            </a:outerShdw>
          </a:effectLst>
          <a:latin typeface="+mn-lt"/>
          <a:ea typeface="+mn-ea"/>
          <a:cs typeface="+mn-cs"/>
        </a:defRPr>
      </a:lvl2pPr>
      <a:lvl3pPr marL="10350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3pPr>
      <a:lvl4pPr marL="1371600" indent="-3365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4pPr>
      <a:lvl5pPr marL="1720850" indent="-349250" algn="l" defTabSz="914400" rtl="0" eaLnBrk="1" latinLnBrk="0" hangingPunct="1">
        <a:spcBef>
          <a:spcPts val="600"/>
        </a:spcBef>
        <a:buFontTx/>
        <a:buBlip>
          <a:blip r:embed="rId16"/>
        </a:buBlip>
        <a:defRPr sz="1800" kern="1200">
          <a:solidFill>
            <a:schemeClr val="tx1"/>
          </a:solidFill>
          <a:effectLst>
            <a:outerShdw blurRad="50800" dist="50800" dir="5400000" sx="101000" sy="101000" algn="t" rotWithShape="0">
              <a:prstClr val="black">
                <a:alpha val="40000"/>
              </a:prstClr>
            </a:outerShdw>
          </a:effectLst>
          <a:latin typeface="+mn-lt"/>
          <a:ea typeface="+mn-ea"/>
          <a:cs typeface="+mn-cs"/>
        </a:defRPr>
      </a:lvl5pPr>
      <a:lvl6pPr marL="20558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6pPr>
      <a:lvl7pPr marL="2398713"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7pPr>
      <a:lvl8pPr marL="2743200" indent="-336550" algn="l" defTabSz="914400" rtl="0" eaLnBrk="1" latinLnBrk="0" hangingPunct="1">
        <a:spcBef>
          <a:spcPct val="20000"/>
        </a:spcBef>
        <a:buFontTx/>
        <a:buBlip>
          <a:blip r:embed="rId16"/>
        </a:buBlip>
        <a:defRPr lang="en-US" sz="1800" kern="1200" dirty="0" smtClean="0">
          <a:solidFill>
            <a:schemeClr val="tx1"/>
          </a:solidFill>
          <a:effectLst>
            <a:outerShdw blurRad="50800" dist="50800" dir="5400000" sx="101000" sy="101000" algn="t" rotWithShape="0">
              <a:prstClr val="black">
                <a:alpha val="40000"/>
              </a:prstClr>
            </a:outerShdw>
          </a:effectLst>
          <a:latin typeface="+mn-lt"/>
          <a:ea typeface="+mn-ea"/>
          <a:cs typeface="+mn-cs"/>
        </a:defRPr>
      </a:lvl8pPr>
      <a:lvl9pPr marL="3087688" indent="-336550" algn="l" defTabSz="914400" rtl="0" eaLnBrk="1" latinLnBrk="0" hangingPunct="1">
        <a:spcBef>
          <a:spcPct val="20000"/>
        </a:spcBef>
        <a:buFontTx/>
        <a:buBlip>
          <a:blip r:embed="rId16"/>
        </a:buBlip>
        <a:defRPr lang="en-US" sz="1800" kern="1200" dirty="0">
          <a:solidFill>
            <a:schemeClr val="tx1"/>
          </a:solidFill>
          <a:effectLst>
            <a:outerShdw blurRad="50800" dist="50800" dir="5400000" sx="101000" sy="101000" algn="t" rotWithShape="0">
              <a:prstClr val="black">
                <a:alpha val="40000"/>
              </a:prstClr>
            </a:outerShdw>
          </a:effectLst>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One Hope of Your Calling</a:t>
            </a:r>
            <a:endParaRPr lang="en-US" dirty="0"/>
          </a:p>
        </p:txBody>
      </p:sp>
    </p:spTree>
    <p:extLst>
      <p:ext uri="{BB962C8B-B14F-4D97-AF65-F5344CB8AC3E}">
        <p14:creationId xmlns:p14="http://schemas.microsoft.com/office/powerpoint/2010/main" val="34470814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Romans 5:5</a:t>
            </a:r>
            <a:endParaRPr lang="en-US" sz="3200" dirty="0">
              <a:solidFill>
                <a:srgbClr val="F6C16A"/>
              </a:solidFill>
            </a:endParaRPr>
          </a:p>
          <a:p>
            <a:pPr marL="349250" lvl="1" indent="0">
              <a:buNone/>
            </a:pPr>
            <a:r>
              <a:rPr lang="en-US" sz="2400" dirty="0"/>
              <a:t>Now hope does not disappoint, because the love of God has been poured out in our hearts by the Holy Spirit who was given to us.</a:t>
            </a:r>
          </a:p>
          <a:p>
            <a:pPr marL="0" indent="0">
              <a:buNone/>
            </a:pPr>
            <a:r>
              <a:rPr lang="en-US" sz="3200" u="sng" dirty="0">
                <a:solidFill>
                  <a:srgbClr val="F6C16A"/>
                </a:solidFill>
              </a:rPr>
              <a:t>1 Pet. 1:3</a:t>
            </a:r>
            <a:endParaRPr lang="en-US" sz="3200" dirty="0">
              <a:solidFill>
                <a:srgbClr val="F6C16A"/>
              </a:solidFill>
            </a:endParaRPr>
          </a:p>
          <a:p>
            <a:pPr marL="349250" lvl="1" indent="0">
              <a:buNone/>
            </a:pPr>
            <a:r>
              <a:rPr lang="en-US" sz="2400" dirty="0"/>
              <a:t>Blessed be the God and Father of our Lord Jesus Christ, who according to His abundant mercy has begotten us again to a living hope through the resurrection of Jesus Christ from the dead</a:t>
            </a:r>
            <a:r>
              <a:rPr lang="en-US" sz="2400" dirty="0" smtClean="0"/>
              <a:t>,</a:t>
            </a:r>
          </a:p>
          <a:p>
            <a:pPr marL="0" indent="0">
              <a:buNone/>
            </a:pPr>
            <a:r>
              <a:rPr lang="en-US" sz="3200" u="sng" dirty="0">
                <a:solidFill>
                  <a:srgbClr val="F6C16A"/>
                </a:solidFill>
              </a:rPr>
              <a:t>1 Thess. 1:2-3</a:t>
            </a:r>
            <a:endParaRPr lang="en-US" sz="3200" dirty="0">
              <a:solidFill>
                <a:srgbClr val="F6C16A"/>
              </a:solidFill>
            </a:endParaRPr>
          </a:p>
          <a:p>
            <a:pPr marL="349250" lvl="1" indent="0">
              <a:buNone/>
            </a:pPr>
            <a:r>
              <a:rPr lang="en-US" sz="2400" baseline="30000" dirty="0"/>
              <a:t>2</a:t>
            </a:r>
            <a:r>
              <a:rPr lang="en-US" sz="2400" dirty="0"/>
              <a:t> We give thanks to God always for you all, making mention of you in our prayers, </a:t>
            </a:r>
            <a:r>
              <a:rPr lang="en-US" sz="2400" baseline="30000" dirty="0"/>
              <a:t>3</a:t>
            </a:r>
            <a:r>
              <a:rPr lang="en-US" sz="2400" dirty="0"/>
              <a:t> remembering without ceasing your work of faith, labor of love, and patience of hope in our Lord Jesus Christ in the sight of our God and Father</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Heb. 10:23</a:t>
            </a:r>
            <a:endParaRPr lang="en-US" sz="3200" dirty="0">
              <a:solidFill>
                <a:srgbClr val="F6C16A"/>
              </a:solidFill>
            </a:endParaRPr>
          </a:p>
          <a:p>
            <a:pPr marL="349250" lvl="1" indent="0">
              <a:buNone/>
            </a:pPr>
            <a:r>
              <a:rPr lang="en-US" sz="2400" dirty="0"/>
              <a:t>Let us hold fast the confession of our hope without wavering, for He who promised is faithful.</a:t>
            </a:r>
          </a:p>
          <a:p>
            <a:pPr marL="0" indent="0">
              <a:buNone/>
            </a:pPr>
            <a:r>
              <a:rPr lang="en-US" sz="3200" u="sng" dirty="0">
                <a:solidFill>
                  <a:srgbClr val="F6C16A"/>
                </a:solidFill>
              </a:rPr>
              <a:t>2 Thess. 2:16-17</a:t>
            </a:r>
            <a:endParaRPr lang="en-US" sz="3200" dirty="0">
              <a:solidFill>
                <a:srgbClr val="F6C16A"/>
              </a:solidFill>
            </a:endParaRPr>
          </a:p>
          <a:p>
            <a:pPr marL="349250" lvl="1" indent="0">
              <a:buNone/>
            </a:pPr>
            <a:r>
              <a:rPr lang="en-US" sz="2400" dirty="0"/>
              <a:t>Now may our Lord Jesus Christ Himself, and our God and Father, who has loved us and given us everlasting consolation and good hope by grace, </a:t>
            </a:r>
            <a:r>
              <a:rPr lang="en-US" sz="2400" baseline="30000" dirty="0"/>
              <a:t>17</a:t>
            </a:r>
            <a:r>
              <a:rPr lang="en-US" sz="2400" dirty="0"/>
              <a:t> comfort your hearts and establish you in every good word and work</a:t>
            </a:r>
            <a:r>
              <a:rPr lang="en-US" sz="2400" dirty="0" smtClean="0"/>
              <a:t>.</a:t>
            </a:r>
          </a:p>
          <a:p>
            <a:pPr marL="0" indent="0">
              <a:buNone/>
            </a:pPr>
            <a:r>
              <a:rPr lang="en-US" sz="3200" u="sng" dirty="0">
                <a:solidFill>
                  <a:srgbClr val="F6C16A"/>
                </a:solidFill>
              </a:rPr>
              <a:t>Eph. 2:12</a:t>
            </a:r>
            <a:endParaRPr lang="en-US" sz="3200" dirty="0">
              <a:solidFill>
                <a:srgbClr val="F6C16A"/>
              </a:solidFill>
            </a:endParaRPr>
          </a:p>
          <a:p>
            <a:pPr marL="349250" lvl="1" indent="0">
              <a:buNone/>
            </a:pPr>
            <a:r>
              <a:rPr lang="en-US" sz="2400" dirty="0"/>
              <a:t>that at that time you were without Christ, being aliens from the commonwealth of Israel and strangers from the covenants of promise, having no hope and without God in the world</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1 John 2:17</a:t>
            </a:r>
            <a:endParaRPr lang="en-US" sz="3200" dirty="0">
              <a:solidFill>
                <a:srgbClr val="F6C16A"/>
              </a:solidFill>
            </a:endParaRPr>
          </a:p>
          <a:p>
            <a:pPr marL="349250" lvl="1" indent="0">
              <a:buNone/>
            </a:pPr>
            <a:r>
              <a:rPr lang="en-US" sz="2400" dirty="0"/>
              <a:t>And the world is passing away, and the lust of it; but he who does the will of God abides forever.</a:t>
            </a:r>
          </a:p>
          <a:p>
            <a:pPr marL="0" indent="0">
              <a:buNone/>
            </a:pPr>
            <a:r>
              <a:rPr lang="en-US" sz="3200" u="sng" dirty="0">
                <a:solidFill>
                  <a:srgbClr val="F6C16A"/>
                </a:solidFill>
              </a:rPr>
              <a:t>Heb. 2:14-15</a:t>
            </a:r>
            <a:endParaRPr lang="en-US" sz="3200" dirty="0">
              <a:solidFill>
                <a:srgbClr val="F6C16A"/>
              </a:solidFill>
            </a:endParaRPr>
          </a:p>
          <a:p>
            <a:pPr marL="349250" lvl="1" indent="0">
              <a:buNone/>
            </a:pPr>
            <a:r>
              <a:rPr lang="en-US" sz="2400" dirty="0"/>
              <a:t>Inasmuch then as the children have partaken of flesh and blood, He Himself likewise shared in the same, that through death He might destroy him who had the power of death, that is, the devil, 15 and release those who through fear of death were all their lifetime subject to bondage</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Eph. 4:1-4</a:t>
            </a:r>
            <a:endParaRPr lang="en-US" sz="3200" dirty="0">
              <a:solidFill>
                <a:srgbClr val="F6C16A"/>
              </a:solidFill>
            </a:endParaRPr>
          </a:p>
          <a:p>
            <a:pPr marL="349250" lvl="1" indent="0">
              <a:buNone/>
            </a:pPr>
            <a:r>
              <a:rPr lang="en-US" sz="2400" baseline="30000" dirty="0"/>
              <a:t>1</a:t>
            </a:r>
            <a:r>
              <a:rPr lang="en-US" sz="2400" dirty="0"/>
              <a:t> I, therefore, the prisoner of the Lord, beseech you to walk worthy of the calling with which you were called, </a:t>
            </a:r>
            <a:r>
              <a:rPr lang="en-US" sz="2400" baseline="30000" dirty="0"/>
              <a:t>2</a:t>
            </a:r>
            <a:r>
              <a:rPr lang="en-US" sz="2400" dirty="0"/>
              <a:t> with all lowliness and gentleness, with longsuffering, bearing with one another in love, </a:t>
            </a:r>
            <a:r>
              <a:rPr lang="en-US" sz="2400" baseline="30000" dirty="0"/>
              <a:t>3</a:t>
            </a:r>
            <a:r>
              <a:rPr lang="en-US" sz="2400" dirty="0"/>
              <a:t> endeavoring to keep the unity of the Spirit in the bond of peace. </a:t>
            </a:r>
            <a:r>
              <a:rPr lang="en-US" sz="2400" baseline="30000" dirty="0"/>
              <a:t>4</a:t>
            </a:r>
            <a:r>
              <a:rPr lang="en-US" sz="2400" dirty="0"/>
              <a:t> There is one body and one Spirit, just as you were called in one hope of your calling;</a:t>
            </a:r>
          </a:p>
          <a:p>
            <a:pPr marL="0" indent="0">
              <a:buNone/>
            </a:pPr>
            <a:r>
              <a:rPr lang="en-US" sz="3200" u="sng" dirty="0">
                <a:solidFill>
                  <a:schemeClr val="accent4">
                    <a:lumMod val="60000"/>
                    <a:lumOff val="40000"/>
                  </a:schemeClr>
                </a:solidFill>
              </a:rPr>
              <a:t>1 Thess. 5:8</a:t>
            </a:r>
            <a:endParaRPr lang="en-US" sz="3200" dirty="0">
              <a:solidFill>
                <a:schemeClr val="accent4">
                  <a:lumMod val="60000"/>
                  <a:lumOff val="40000"/>
                </a:schemeClr>
              </a:solidFill>
            </a:endParaRPr>
          </a:p>
          <a:p>
            <a:pPr marL="349250" lvl="1" indent="0">
              <a:buNone/>
            </a:pPr>
            <a:r>
              <a:rPr lang="en-US" sz="2400" dirty="0"/>
              <a:t>But let us who are of the day be sober, putting on the breastplate of faith and love, and as a helmet the hope of salvation</a:t>
            </a:r>
            <a:r>
              <a:rPr lang="en-US" sz="2400" dirty="0" smtClean="0"/>
              <a:t>.</a:t>
            </a:r>
            <a:endParaRPr lang="en-US" sz="2400" dirty="0"/>
          </a:p>
        </p:txBody>
      </p:sp>
    </p:spTree>
    <p:extLst>
      <p:ext uri="{BB962C8B-B14F-4D97-AF65-F5344CB8AC3E}">
        <p14:creationId xmlns:p14="http://schemas.microsoft.com/office/powerpoint/2010/main" val="3702415190"/>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Acts 24:15</a:t>
            </a:r>
            <a:endParaRPr lang="en-US" sz="3200" dirty="0">
              <a:solidFill>
                <a:srgbClr val="F6C16A"/>
              </a:solidFill>
            </a:endParaRPr>
          </a:p>
          <a:p>
            <a:pPr marL="349250" lvl="1" indent="0">
              <a:buNone/>
            </a:pPr>
            <a:r>
              <a:rPr lang="en-US" sz="2400" dirty="0"/>
              <a:t>I have hope in God, which they themselves also accept, that there will be a resurrection of the dead, both of the just and the unjust.</a:t>
            </a:r>
          </a:p>
          <a:p>
            <a:pPr marL="0" indent="0">
              <a:buNone/>
            </a:pPr>
            <a:r>
              <a:rPr lang="en-US" sz="3200" u="sng" dirty="0">
                <a:solidFill>
                  <a:srgbClr val="F6C16A"/>
                </a:solidFill>
              </a:rPr>
              <a:t>Col.1 :3-5</a:t>
            </a:r>
            <a:endParaRPr lang="en-US" sz="3200" dirty="0">
              <a:solidFill>
                <a:srgbClr val="F6C16A"/>
              </a:solidFill>
            </a:endParaRPr>
          </a:p>
          <a:p>
            <a:pPr marL="349250" lvl="1" indent="0">
              <a:buNone/>
            </a:pPr>
            <a:r>
              <a:rPr lang="en-US" sz="2400" dirty="0"/>
              <a:t>We give thanks to the God and Father of our Lord Jesus Christ, praying always for you, </a:t>
            </a:r>
            <a:r>
              <a:rPr lang="en-US" sz="2400" baseline="30000" dirty="0"/>
              <a:t>4</a:t>
            </a:r>
            <a:r>
              <a:rPr lang="en-US" sz="2400" dirty="0"/>
              <a:t> since we heard of your faith in Christ Jesus and of your love for all the saints; </a:t>
            </a:r>
            <a:r>
              <a:rPr lang="en-US" sz="2400" baseline="30000" dirty="0"/>
              <a:t>5</a:t>
            </a:r>
            <a:r>
              <a:rPr lang="en-US" sz="2400" dirty="0"/>
              <a:t> because of the hope which is laid up for you in heaven, of which you heard before in the word of the truth of the </a:t>
            </a:r>
            <a:r>
              <a:rPr lang="en-US" sz="2400" dirty="0" smtClean="0"/>
              <a:t>gospel</a:t>
            </a:r>
            <a:endParaRPr lang="en-US" sz="2400" dirty="0"/>
          </a:p>
        </p:txBody>
      </p:sp>
    </p:spTree>
    <p:extLst>
      <p:ext uri="{BB962C8B-B14F-4D97-AF65-F5344CB8AC3E}">
        <p14:creationId xmlns:p14="http://schemas.microsoft.com/office/powerpoint/2010/main" val="4064601477"/>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Romans 8:23-25</a:t>
            </a:r>
            <a:endParaRPr lang="en-US" sz="3200" dirty="0">
              <a:solidFill>
                <a:srgbClr val="F6C16A"/>
              </a:solidFill>
            </a:endParaRPr>
          </a:p>
          <a:p>
            <a:pPr marL="349250" lvl="1" indent="0">
              <a:buNone/>
            </a:pPr>
            <a:r>
              <a:rPr lang="en-US" sz="2400" dirty="0"/>
              <a:t>Not only that, but we also who have the </a:t>
            </a:r>
            <a:r>
              <a:rPr lang="en-US" sz="2400" dirty="0" err="1"/>
              <a:t>firstfruits</a:t>
            </a:r>
            <a:r>
              <a:rPr lang="en-US" sz="2400" dirty="0"/>
              <a:t> of the Spirit, even we ourselves groan within ourselves, eagerly waiting for the adoption, the redemption of our body. </a:t>
            </a:r>
            <a:r>
              <a:rPr lang="en-US" sz="2400" baseline="30000" dirty="0"/>
              <a:t>24</a:t>
            </a:r>
            <a:r>
              <a:rPr lang="en-US" sz="2400" dirty="0"/>
              <a:t> For we were saved in this hope, but hope that is seen is not hope; for why does one still hope for what he sees? </a:t>
            </a:r>
            <a:r>
              <a:rPr lang="en-US" sz="2400" baseline="30000" dirty="0"/>
              <a:t>25</a:t>
            </a:r>
            <a:r>
              <a:rPr lang="en-US" sz="2400" dirty="0"/>
              <a:t> But if we hope for what we do not see, we eagerly wait for it with perseverance. </a:t>
            </a:r>
          </a:p>
          <a:p>
            <a:pPr marL="0" indent="0">
              <a:buNone/>
            </a:pPr>
            <a:r>
              <a:rPr lang="en-US" sz="3200" u="sng" dirty="0">
                <a:solidFill>
                  <a:srgbClr val="F6C16A"/>
                </a:solidFill>
              </a:rPr>
              <a:t>1 John 3:2-3</a:t>
            </a:r>
            <a:endParaRPr lang="en-US" sz="3200" dirty="0">
              <a:solidFill>
                <a:srgbClr val="F6C16A"/>
              </a:solidFill>
            </a:endParaRPr>
          </a:p>
          <a:p>
            <a:pPr marL="349250" lvl="1" indent="0">
              <a:buNone/>
            </a:pPr>
            <a:r>
              <a:rPr lang="en-US" sz="2400" dirty="0"/>
              <a:t>Beloved, now we are children of God; and it has not yet been revealed what we shall be, but we know that when He is revealed, we shall be like Him, for we shall see Him as He is. </a:t>
            </a:r>
            <a:r>
              <a:rPr lang="en-US" sz="2400" baseline="30000" dirty="0"/>
              <a:t>3</a:t>
            </a:r>
            <a:r>
              <a:rPr lang="en-US" sz="2400" dirty="0"/>
              <a:t> And everyone who has this hope in Him purifies himself, just as He is pure</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Heb. 11:1</a:t>
            </a:r>
            <a:endParaRPr lang="en-US" sz="3200" dirty="0">
              <a:solidFill>
                <a:srgbClr val="F6C16A"/>
              </a:solidFill>
            </a:endParaRPr>
          </a:p>
          <a:p>
            <a:pPr marL="349250" lvl="1" indent="0">
              <a:buNone/>
            </a:pPr>
            <a:r>
              <a:rPr lang="en-US" sz="2400" dirty="0"/>
              <a:t>Now faith is the substance of things hoped for, the evidence of things not seen.</a:t>
            </a:r>
          </a:p>
          <a:p>
            <a:pPr marL="0" indent="0">
              <a:buNone/>
            </a:pPr>
            <a:r>
              <a:rPr lang="en-US" sz="3200" u="sng" dirty="0">
                <a:solidFill>
                  <a:srgbClr val="F6C16A"/>
                </a:solidFill>
              </a:rPr>
              <a:t>Romans 10:17</a:t>
            </a:r>
            <a:endParaRPr lang="en-US" sz="3200" dirty="0">
              <a:solidFill>
                <a:srgbClr val="F6C16A"/>
              </a:solidFill>
            </a:endParaRPr>
          </a:p>
          <a:p>
            <a:pPr marL="349250" lvl="1" indent="0">
              <a:buNone/>
            </a:pPr>
            <a:r>
              <a:rPr lang="en-US" sz="2400" dirty="0"/>
              <a:t>So then faith comes by hearing, and hearing by the word of God.</a:t>
            </a:r>
          </a:p>
          <a:p>
            <a:pPr marL="0" indent="0">
              <a:buNone/>
            </a:pPr>
            <a:r>
              <a:rPr lang="en-US" sz="3200" u="sng" dirty="0">
                <a:solidFill>
                  <a:srgbClr val="F6C16A"/>
                </a:solidFill>
              </a:rPr>
              <a:t>Romans 15:</a:t>
            </a:r>
            <a:r>
              <a:rPr lang="en-US" sz="3200" u="sng" dirty="0" smtClean="0">
                <a:solidFill>
                  <a:srgbClr val="F6C16A"/>
                </a:solidFill>
              </a:rPr>
              <a:t>4</a:t>
            </a:r>
            <a:endParaRPr lang="en-US" sz="3200" dirty="0">
              <a:solidFill>
                <a:srgbClr val="F6C16A"/>
              </a:solidFill>
            </a:endParaRPr>
          </a:p>
          <a:p>
            <a:pPr marL="349250" lvl="1" indent="0">
              <a:buNone/>
            </a:pPr>
            <a:r>
              <a:rPr lang="en-US" sz="2400" dirty="0"/>
              <a:t>For whatever things were written before were written for our learning, that we through the patience and comfort of the Scriptures might have hope</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3" presetClass="entr" presetSubtype="10" fill="hold" nodeType="clickEffect">
                                  <p:stCondLst>
                                    <p:cond delay="0"/>
                                  </p:stCondLst>
                                  <p:childTnLst>
                                    <p:set>
                                      <p:cBhvr>
                                        <p:cTn id="14" dur="1" fill="hold">
                                          <p:stCondLst>
                                            <p:cond delay="0"/>
                                          </p:stCondLst>
                                        </p:cTn>
                                        <p:tgtEl>
                                          <p:spTgt spid="3">
                                            <p:txEl>
                                              <p:pRg st="4" end="4"/>
                                            </p:txEl>
                                          </p:spTgt>
                                        </p:tgtEl>
                                        <p:attrNameLst>
                                          <p:attrName>style.visibility</p:attrName>
                                        </p:attrNameLst>
                                      </p:cBhvr>
                                      <p:to>
                                        <p:strVal val="visible"/>
                                      </p:to>
                                    </p:set>
                                    <p:animEffect transition="in" filter="blinds(horizontal)">
                                      <p:cBhvr>
                                        <p:cTn id="15" dur="500"/>
                                        <p:tgtEl>
                                          <p:spTgt spid="3">
                                            <p:txEl>
                                              <p:pRg st="4" end="4"/>
                                            </p:txEl>
                                          </p:spTgt>
                                        </p:tgtEl>
                                      </p:cBhvr>
                                    </p:animEffect>
                                  </p:childTnLst>
                                </p:cTn>
                              </p:par>
                              <p:par>
                                <p:cTn id="16" presetID="3" presetClass="entr" presetSubtype="10" fill="hold" nodeType="withEffect">
                                  <p:stCondLst>
                                    <p:cond delay="0"/>
                                  </p:stCondLst>
                                  <p:childTnLst>
                                    <p:set>
                                      <p:cBhvr>
                                        <p:cTn id="17" dur="1" fill="hold">
                                          <p:stCondLst>
                                            <p:cond delay="0"/>
                                          </p:stCondLst>
                                        </p:cTn>
                                        <p:tgtEl>
                                          <p:spTgt spid="3">
                                            <p:txEl>
                                              <p:pRg st="5" end="5"/>
                                            </p:txEl>
                                          </p:spTgt>
                                        </p:tgtEl>
                                        <p:attrNameLst>
                                          <p:attrName>style.visibility</p:attrName>
                                        </p:attrNameLst>
                                      </p:cBhvr>
                                      <p:to>
                                        <p:strVal val="visible"/>
                                      </p:to>
                                    </p:set>
                                    <p:animEffect transition="in" filter="blinds(horizontal)">
                                      <p:cBhvr>
                                        <p:cTn id="18"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1 Peter 3:15</a:t>
            </a:r>
            <a:endParaRPr lang="en-US" sz="3200" dirty="0">
              <a:solidFill>
                <a:srgbClr val="F6C16A"/>
              </a:solidFill>
            </a:endParaRPr>
          </a:p>
          <a:p>
            <a:pPr marL="349250" lvl="1" indent="0">
              <a:buNone/>
            </a:pPr>
            <a:r>
              <a:rPr lang="en-US" sz="2400" dirty="0"/>
              <a:t>But sanctify the Lord God in your hearts, and always be ready to give a defense to everyone who asks you a reason for the hope that is in you, with meekness and fear;</a:t>
            </a:r>
          </a:p>
          <a:p>
            <a:pPr marL="0" indent="0">
              <a:buNone/>
            </a:pPr>
            <a:r>
              <a:rPr lang="en-US" sz="3200" u="sng" dirty="0">
                <a:solidFill>
                  <a:srgbClr val="F6C16A"/>
                </a:solidFill>
              </a:rPr>
              <a:t>Eph. 1:18</a:t>
            </a:r>
            <a:endParaRPr lang="en-US" sz="3200" dirty="0">
              <a:solidFill>
                <a:srgbClr val="F6C16A"/>
              </a:solidFill>
            </a:endParaRPr>
          </a:p>
          <a:p>
            <a:pPr marL="349250" lvl="1" indent="0">
              <a:buNone/>
            </a:pPr>
            <a:r>
              <a:rPr lang="en-US" sz="2400" dirty="0"/>
              <a:t>the eyes of your understanding being enlightened; that you may know what is the hope of His calling, what are the riches of the glory of His inheritance in the saints</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Matt. 11:28-30</a:t>
            </a:r>
            <a:endParaRPr lang="en-US" sz="3200" dirty="0">
              <a:solidFill>
                <a:srgbClr val="F6C16A"/>
              </a:solidFill>
            </a:endParaRPr>
          </a:p>
          <a:p>
            <a:pPr marL="349250" lvl="1" indent="0">
              <a:buNone/>
            </a:pPr>
            <a:r>
              <a:rPr lang="en-US" sz="2400" dirty="0"/>
              <a:t>Come to Me, all you who labor and are heavy laden, and I will give you rest. </a:t>
            </a:r>
            <a:r>
              <a:rPr lang="en-US" sz="2400" baseline="30000" dirty="0"/>
              <a:t>29</a:t>
            </a:r>
            <a:r>
              <a:rPr lang="en-US" sz="2400" dirty="0"/>
              <a:t> Take My yoke upon you and learn from Me, for I am gentle and lowly in heart, and you will find rest for your souls. </a:t>
            </a:r>
            <a:r>
              <a:rPr lang="en-US" sz="2400" baseline="30000" dirty="0"/>
              <a:t>30</a:t>
            </a:r>
            <a:r>
              <a:rPr lang="en-US" sz="2400" dirty="0"/>
              <a:t> For My yoke is easy and My burden is light.</a:t>
            </a:r>
          </a:p>
          <a:p>
            <a:pPr marL="0" indent="0">
              <a:buNone/>
            </a:pPr>
            <a:r>
              <a:rPr lang="en-US" sz="3200" u="sng" dirty="0">
                <a:solidFill>
                  <a:srgbClr val="F6C16A"/>
                </a:solidFill>
              </a:rPr>
              <a:t>Eph. 2:12</a:t>
            </a:r>
            <a:endParaRPr lang="en-US" sz="3200" dirty="0">
              <a:solidFill>
                <a:srgbClr val="F6C16A"/>
              </a:solidFill>
            </a:endParaRPr>
          </a:p>
          <a:p>
            <a:pPr marL="349250" lvl="1" indent="0">
              <a:buNone/>
            </a:pPr>
            <a:r>
              <a:rPr lang="en-US" sz="2400" dirty="0"/>
              <a:t>that at that time you were without Christ, being aliens from the commonwealth of Israel and strangers from the covenants of promise, having no hope and without God in the world</a:t>
            </a:r>
            <a:r>
              <a:rPr lang="en-US" sz="2400" dirty="0" smtClean="0"/>
              <a:t>.</a:t>
            </a:r>
          </a:p>
          <a:p>
            <a:pPr marL="0" indent="0">
              <a:buNone/>
            </a:pPr>
            <a:r>
              <a:rPr lang="en-US" sz="3200" u="sng" dirty="0">
                <a:solidFill>
                  <a:srgbClr val="F6C16A"/>
                </a:solidFill>
              </a:rPr>
              <a:t>1 Thess. 4:13</a:t>
            </a:r>
            <a:endParaRPr lang="en-US" sz="3200" dirty="0">
              <a:solidFill>
                <a:srgbClr val="F6C16A"/>
              </a:solidFill>
            </a:endParaRPr>
          </a:p>
          <a:p>
            <a:pPr marL="349250" lvl="1" indent="0">
              <a:buNone/>
            </a:pPr>
            <a:r>
              <a:rPr lang="en-US" sz="2400" dirty="0"/>
              <a:t>But I do not want you to be ignorant, brethren, concerning those who have fallen asleep, lest you sorrow as others who have no hope</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smtClean="0">
                <a:solidFill>
                  <a:srgbClr val="F6C16A"/>
                </a:solidFill>
              </a:rPr>
              <a:t>Romans </a:t>
            </a:r>
            <a:r>
              <a:rPr lang="en-US" sz="3200" u="sng" dirty="0">
                <a:solidFill>
                  <a:srgbClr val="F6C16A"/>
                </a:solidFill>
              </a:rPr>
              <a:t>15:13</a:t>
            </a:r>
            <a:endParaRPr lang="en-US" sz="3200" dirty="0">
              <a:solidFill>
                <a:srgbClr val="F6C16A"/>
              </a:solidFill>
            </a:endParaRPr>
          </a:p>
          <a:p>
            <a:pPr marL="349250" lvl="1" indent="0">
              <a:buNone/>
            </a:pPr>
            <a:r>
              <a:rPr lang="en-US" sz="2400" dirty="0"/>
              <a:t>Now may the God of hope fill you with all joy and peace in believing, that you may abound in hope by the power of the Holy Spirit</a:t>
            </a:r>
            <a:r>
              <a:rPr lang="en-US" sz="2400" dirty="0" smtClean="0"/>
              <a:t>.</a:t>
            </a:r>
          </a:p>
          <a:p>
            <a:pPr marL="0" indent="0">
              <a:buNone/>
            </a:pPr>
            <a:r>
              <a:rPr lang="en-US" sz="3200" u="sng" dirty="0">
                <a:solidFill>
                  <a:srgbClr val="F6C16A"/>
                </a:solidFill>
              </a:rPr>
              <a:t>Matthew 7:21-23</a:t>
            </a:r>
            <a:endParaRPr lang="en-US" sz="3200" dirty="0">
              <a:solidFill>
                <a:srgbClr val="F6C16A"/>
              </a:solidFill>
            </a:endParaRPr>
          </a:p>
          <a:p>
            <a:pPr marL="349250" lvl="1" indent="0">
              <a:buNone/>
            </a:pPr>
            <a:r>
              <a:rPr lang="en-US" sz="2400" dirty="0"/>
              <a:t>Not everyone who says to Me,  Lord, Lord,  shall enter the kingdom of heaven, but he who does the will of My Father in heaven. </a:t>
            </a:r>
            <a:r>
              <a:rPr lang="en-US" sz="2400" baseline="30000" dirty="0"/>
              <a:t>22</a:t>
            </a:r>
            <a:r>
              <a:rPr lang="en-US" sz="2400" dirty="0"/>
              <a:t> Many will say to Me in that day,  Lord, Lord, have we not prophesied in Your name, cast out demons in Your name, and done many wonders in Your name?  </a:t>
            </a:r>
            <a:r>
              <a:rPr lang="en-US" sz="2400" baseline="30000" dirty="0"/>
              <a:t>23</a:t>
            </a:r>
            <a:r>
              <a:rPr lang="en-US" sz="2400" dirty="0"/>
              <a:t> And then I will declare to them,  I never knew you; depart from Me, you who practice lawlessness</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60501" y="195362"/>
            <a:ext cx="8645385" cy="6430646"/>
          </a:xfrm>
        </p:spPr>
        <p:txBody>
          <a:bodyPr>
            <a:normAutofit/>
          </a:bodyPr>
          <a:lstStyle/>
          <a:p>
            <a:pPr marL="0" indent="0">
              <a:buNone/>
            </a:pPr>
            <a:r>
              <a:rPr lang="en-US" sz="3200" u="sng" dirty="0">
                <a:solidFill>
                  <a:srgbClr val="F6C16A"/>
                </a:solidFill>
              </a:rPr>
              <a:t>Titus 1:1-3</a:t>
            </a:r>
            <a:endParaRPr lang="en-US" sz="3200" dirty="0">
              <a:solidFill>
                <a:srgbClr val="F6C16A"/>
              </a:solidFill>
            </a:endParaRPr>
          </a:p>
          <a:p>
            <a:pPr marL="349250" lvl="1" indent="0">
              <a:buNone/>
            </a:pPr>
            <a:r>
              <a:rPr lang="en-US" sz="2400" dirty="0"/>
              <a:t>Paul, a bondservant of God and an apostle of Jesus Christ, according to the faith of God s elect and the acknowledgment of the truth which accords with godliness, 2 in hope of eternal life which God, who cannot lie, promised before time began, 3 but has in due time manifested His word through preaching, which was committed to me according to the commandment of God our Savior;</a:t>
            </a:r>
          </a:p>
          <a:p>
            <a:pPr marL="0" indent="0">
              <a:buNone/>
            </a:pPr>
            <a:r>
              <a:rPr lang="en-US" sz="3200" u="sng" dirty="0">
                <a:solidFill>
                  <a:srgbClr val="F6C16A"/>
                </a:solidFill>
              </a:rPr>
              <a:t>1 Timothy 1:</a:t>
            </a:r>
            <a:r>
              <a:rPr lang="en-US" sz="3200" u="sng" dirty="0" smtClean="0">
                <a:solidFill>
                  <a:srgbClr val="F6C16A"/>
                </a:solidFill>
              </a:rPr>
              <a:t>1</a:t>
            </a:r>
            <a:endParaRPr lang="en-US" sz="3200" dirty="0">
              <a:solidFill>
                <a:srgbClr val="F6C16A"/>
              </a:solidFill>
            </a:endParaRPr>
          </a:p>
          <a:p>
            <a:pPr marL="349250" lvl="1" indent="0">
              <a:buNone/>
            </a:pPr>
            <a:r>
              <a:rPr lang="en-US" sz="2400" dirty="0"/>
              <a:t>Paul, an apostle of Jesus Christ, by the commandment of God our Savior and the Lord Jesus Christ, our hope</a:t>
            </a:r>
            <a:r>
              <a:rPr lang="en-US" sz="2400" dirty="0" smtClean="0"/>
              <a:t>,</a:t>
            </a:r>
            <a:endParaRPr lang="en-US" sz="2400" dirty="0"/>
          </a:p>
        </p:txBody>
      </p:sp>
    </p:spTree>
    <p:extLst>
      <p:ext uri="{BB962C8B-B14F-4D97-AF65-F5344CB8AC3E}">
        <p14:creationId xmlns:p14="http://schemas.microsoft.com/office/powerpoint/2010/main" val="11929250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blinds(horizontal)">
                                      <p:cBhvr>
                                        <p:cTn id="7" dur="500"/>
                                        <p:tgtEl>
                                          <p:spTgt spid="3">
                                            <p:txEl>
                                              <p:pRg st="2" end="2"/>
                                            </p:txEl>
                                          </p:spTgt>
                                        </p:tgtEl>
                                      </p:cBhvr>
                                    </p:animEffect>
                                  </p:childTnLst>
                                </p:cTn>
                              </p:par>
                              <p:par>
                                <p:cTn id="8" presetID="3"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blinds(horizontal)">
                                      <p:cBhvr>
                                        <p:cTn id="1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 Id="rId2" Type="http://schemas.openxmlformats.org/officeDocument/2006/relationships/image" Target="../media/image2.jpeg"/></Relationships>
</file>

<file path=ppt/theme/theme1.xml><?xml version="1.0" encoding="utf-8"?>
<a:theme xmlns:a="http://schemas.openxmlformats.org/drawingml/2006/main" name="Story">
  <a:themeElements>
    <a:clrScheme name="Story">
      <a:dk1>
        <a:sysClr val="windowText" lastClr="000000"/>
      </a:dk1>
      <a:lt1>
        <a:sysClr val="window" lastClr="FFFFFF"/>
      </a:lt1>
      <a:dk2>
        <a:srgbClr val="212121"/>
      </a:dk2>
      <a:lt2>
        <a:srgbClr val="CDD4D7"/>
      </a:lt2>
      <a:accent1>
        <a:srgbClr val="1D86CD"/>
      </a:accent1>
      <a:accent2>
        <a:srgbClr val="732E9A"/>
      </a:accent2>
      <a:accent3>
        <a:srgbClr val="B50B1B"/>
      </a:accent3>
      <a:accent4>
        <a:srgbClr val="E8950E"/>
      </a:accent4>
      <a:accent5>
        <a:srgbClr val="55992B"/>
      </a:accent5>
      <a:accent6>
        <a:srgbClr val="2C9C89"/>
      </a:accent6>
      <a:hlink>
        <a:srgbClr val="EC4D4D"/>
      </a:hlink>
      <a:folHlink>
        <a:srgbClr val="F8CE8A"/>
      </a:folHlink>
    </a:clrScheme>
    <a:fontScheme name="Story">
      <a:majorFont>
        <a:latin typeface="Calisto MT"/>
        <a:ea typeface=""/>
        <a:cs typeface=""/>
        <a:font script="Jpan" typeface="ＭＳ Ｐ明朝"/>
        <a:font script="Hans" typeface="宋体"/>
        <a:font script="Hant" typeface="新細明體"/>
      </a:majorFont>
      <a:minorFont>
        <a:latin typeface="Calisto MT"/>
        <a:ea typeface=""/>
        <a:cs typeface=""/>
        <a:font script="Jpan" typeface="ＭＳ Ｐ明朝"/>
        <a:font script="Hans" typeface="宋体"/>
        <a:font script="Hant" typeface="新細明體"/>
      </a:minorFont>
    </a:fontScheme>
    <a:fmtScheme name="Story">
      <a:fillStyleLst>
        <a:solidFill>
          <a:schemeClr val="phClr"/>
        </a:solidFill>
        <a:blipFill rotWithShape="1">
          <a:blip xmlns:r="http://schemas.openxmlformats.org/officeDocument/2006/relationships" r:embed="rId1">
            <a:duotone>
              <a:schemeClr val="phClr">
                <a:shade val="10000"/>
                <a:satMod val="150000"/>
                <a:lumMod val="120000"/>
              </a:schemeClr>
              <a:schemeClr val="phClr">
                <a:satMod val="350000"/>
                <a:lumMod val="150000"/>
              </a:schemeClr>
            </a:duotone>
          </a:blip>
          <a:tile tx="0" ty="0" sx="20000" sy="20000" flip="none" algn="ctr"/>
        </a:blipFill>
        <a:gradFill rotWithShape="1">
          <a:gsLst>
            <a:gs pos="0">
              <a:schemeClr val="phClr">
                <a:shade val="20000"/>
                <a:satMod val="130000"/>
              </a:schemeClr>
            </a:gs>
            <a:gs pos="50000">
              <a:schemeClr val="phClr">
                <a:shade val="90000"/>
                <a:satMod val="130000"/>
              </a:schemeClr>
            </a:gs>
            <a:gs pos="100000">
              <a:schemeClr val="phClr">
                <a:shade val="100000"/>
                <a:satMod val="200000"/>
                <a:lumMod val="120000"/>
              </a:schemeClr>
            </a:gs>
          </a:gsLst>
          <a:lin ang="16200000" scaled="0"/>
        </a:gradFill>
      </a:fillStyleLst>
      <a:lnStyleLst>
        <a:ln w="6350" cap="flat" cmpd="sng" algn="ctr">
          <a:solidFill>
            <a:schemeClr val="phClr">
              <a:shade val="95000"/>
              <a:satMod val="105000"/>
            </a:schemeClr>
          </a:solidFill>
          <a:prstDash val="solid"/>
        </a:ln>
        <a:ln w="19050"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outerShdw blurRad="88900" dist="50800" dir="2100000" sx="104000" sy="104000" algn="br" rotWithShape="0">
              <a:srgbClr val="000000">
                <a:alpha val="55000"/>
              </a:srgbClr>
            </a:outerShdw>
          </a:effectLst>
        </a:effectStyle>
        <a:effectStyle>
          <a:effectLst>
            <a:outerShdw blurRad="127000" dist="63500" dir="5400000" sx="103000" sy="103000" rotWithShape="0">
              <a:srgbClr val="000000">
                <a:alpha val="75000"/>
              </a:srgbClr>
            </a:outerShdw>
          </a:effectLst>
          <a:scene3d>
            <a:camera prst="perspectiveFront" fov="3000000"/>
            <a:lightRig rig="balanced" dir="t">
              <a:rot lat="0" lon="0" rev="18000000"/>
            </a:lightRig>
          </a:scene3d>
          <a:sp3d prstMaterial="plastic">
            <a:bevelT w="25400" h="5080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blipFill rotWithShape="1">
          <a:blip xmlns:r="http://schemas.openxmlformats.org/officeDocument/2006/relationships" r:embed="rId2">
            <a:duotone>
              <a:schemeClr val="phClr">
                <a:shade val="10000"/>
                <a:satMod val="150000"/>
              </a:schemeClr>
              <a:schemeClr val="phClr">
                <a:tint val="60000"/>
                <a:satMod val="400000"/>
                <a:lumMod val="110000"/>
              </a:schemeClr>
            </a:duotone>
          </a:blip>
          <a:stretch/>
        </a:blip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Story.thmx</Template>
  <TotalTime>18</TotalTime>
  <Words>1265</Words>
  <Application>Microsoft Macintosh PowerPoint</Application>
  <PresentationFormat>On-screen Show (4:3)</PresentationFormat>
  <Paragraphs>53</Paragraphs>
  <Slides>12</Slides>
  <Notes>0</Notes>
  <HiddenSlides>0</HiddenSlides>
  <MMClips>0</MMClips>
  <ScaleCrop>false</ScaleCrop>
  <HeadingPairs>
    <vt:vector size="4" baseType="variant">
      <vt:variant>
        <vt:lpstr>Theme</vt:lpstr>
      </vt:variant>
      <vt:variant>
        <vt:i4>1</vt:i4>
      </vt:variant>
      <vt:variant>
        <vt:lpstr>Slide Titles</vt:lpstr>
      </vt:variant>
      <vt:variant>
        <vt:i4>12</vt:i4>
      </vt:variant>
    </vt:vector>
  </HeadingPairs>
  <TitlesOfParts>
    <vt:vector size="13" baseType="lpstr">
      <vt:lpstr>Story</vt:lpstr>
      <vt:lpstr>One Hope of Your Calling</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Silver Ridge Resources, LLC</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sdf</dc:title>
  <dc:creator>Tyler Hogland</dc:creator>
  <cp:lastModifiedBy>Tyler Hogland</cp:lastModifiedBy>
  <cp:revision>4</cp:revision>
  <dcterms:created xsi:type="dcterms:W3CDTF">2017-03-12T05:38:45Z</dcterms:created>
  <dcterms:modified xsi:type="dcterms:W3CDTF">2017-03-12T13:48:10Z</dcterms:modified>
</cp:coreProperties>
</file>