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460000"/>
    <a:srgbClr val="800000"/>
    <a:srgbClr val="1F3E00"/>
    <a:srgbClr val="336600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9" autoAdjust="0"/>
    <p:restoredTop sz="94712" autoAdjust="0"/>
  </p:normalViewPr>
  <p:slideViewPr>
    <p:cSldViewPr>
      <p:cViewPr varScale="1">
        <p:scale>
          <a:sx n="103" d="100"/>
          <a:sy n="103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458200" cy="283845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Divine Warning about Sin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G</a:t>
            </a:r>
            <a:r>
              <a:rPr lang="en-US" sz="6000" b="1" i="1" dirty="0" smtClean="0">
                <a:solidFill>
                  <a:schemeClr val="bg1"/>
                </a:solidFill>
              </a:rPr>
              <a:t>enesis 4:1-7</a:t>
            </a:r>
            <a:endParaRPr lang="en-U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Genesis 4:1-</a:t>
            </a:r>
            <a:r>
              <a:rPr lang="en-US" b="1" dirty="0" smtClean="0">
                <a:solidFill>
                  <a:srgbClr val="FFFF00"/>
                </a:solidFill>
              </a:rPr>
              <a:t>7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838200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Now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Adam knew Eve his wife, and she conceived and bore Cain, and said, “I have acquired a man from the Lord.”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Then she bore again, this time his brother Abel. Now Abel was a keeper of sheep, but Cain was a tiller of the ground.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And in the process of time it came to pass that Cain brought an offering of the fruit of the ground to the Lord.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4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Abel also brought of the firstborn of his flock and of their fat. And the Lord respected Abel and his offering,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5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but He did not respect Cain and his offering. And Cain was very angry, and his countenance fell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So the Lord said to Cain, “Why are you angry? And why has your countenance fallen?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7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If you do well, will you not be accepted? And if you do not do well, sin lies at the door. And its desire </a:t>
            </a:r>
            <a:r>
              <a:rPr lang="en-US" sz="2800" i="1" dirty="0">
                <a:solidFill>
                  <a:schemeClr val="bg1"/>
                </a:solidFill>
                <a:latin typeface="Times New Roman"/>
                <a:cs typeface="Times New Roman"/>
              </a:rPr>
              <a:t>is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for you, but you should rule over it.”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724400"/>
            <a:ext cx="8991600" cy="213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388">
              <a:lnSpc>
                <a:spcPct val="90000"/>
              </a:lnSpc>
            </a:pPr>
            <a:r>
              <a:rPr lang="en-US" sz="28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Then the Lord said to Cain, “Why are you angry? And why has your countenance fallen? </a:t>
            </a:r>
            <a:r>
              <a:rPr lang="en-US" sz="28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If you do well, will not your countenance be lifted up? And if you do not do well, sin is crouching at the door; and its desire is for you, but you must master it.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”    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--- NASB ---</a:t>
            </a:r>
            <a:endParaRPr lang="en-US" sz="2400" b="1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God’s Warning to Cain about Sin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10168"/>
            <a:ext cx="9067800" cy="6248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Marks from the effects of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rgbClr val="66FFFF"/>
                </a:solidFill>
              </a:rPr>
              <a:t>“Why are you angry?” (Anger or Wrath)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Jonah 3:10-4:4, 9-11  </a:t>
            </a:r>
            <a:r>
              <a:rPr lang="en-US" sz="2600" dirty="0" smtClean="0">
                <a:solidFill>
                  <a:schemeClr val="bg1"/>
                </a:solidFill>
              </a:rPr>
              <a:t>Anger was result of hatred and envy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Psa. 37:3-8  </a:t>
            </a:r>
            <a:r>
              <a:rPr lang="en-US" sz="2600" dirty="0" smtClean="0">
                <a:solidFill>
                  <a:schemeClr val="bg1"/>
                </a:solidFill>
              </a:rPr>
              <a:t>Anger leads us away from God, but trust…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rgbClr val="66FFFF"/>
                </a:solidFill>
              </a:rPr>
              <a:t>“Why has your countenance fallen?” (Sadness)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Psa. 40:12  </a:t>
            </a:r>
            <a:r>
              <a:rPr lang="en-US" sz="2600" dirty="0" smtClean="0">
                <a:solidFill>
                  <a:schemeClr val="bg1"/>
                </a:solidFill>
              </a:rPr>
              <a:t>Due to our sins, the heart fails us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Psa. 32:3-5  </a:t>
            </a:r>
            <a:r>
              <a:rPr lang="en-US" sz="2600" dirty="0" smtClean="0">
                <a:solidFill>
                  <a:schemeClr val="bg1"/>
                </a:solidFill>
              </a:rPr>
              <a:t>Attempt to live with sin makes worse, but…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Reminders about the nature of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rgbClr val="66FFFF"/>
                </a:solidFill>
              </a:rPr>
              <a:t>“</a:t>
            </a:r>
            <a:r>
              <a:rPr lang="en-US" sz="3000" dirty="0" smtClean="0">
                <a:solidFill>
                  <a:srgbClr val="66FFFF"/>
                </a:solidFill>
              </a:rPr>
              <a:t>Sin is crouching at the door”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1 Pet. 5:8</a:t>
            </a:r>
            <a:r>
              <a:rPr lang="en-US" sz="2600" dirty="0" smtClean="0">
                <a:solidFill>
                  <a:schemeClr val="bg1"/>
                </a:solidFill>
              </a:rPr>
              <a:t>  Result of Satan’s effort to devour by sin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Heb. 3:12-13</a:t>
            </a:r>
            <a:r>
              <a:rPr lang="en-US" sz="2600" dirty="0" smtClean="0">
                <a:solidFill>
                  <a:schemeClr val="bg1"/>
                </a:solidFill>
              </a:rPr>
              <a:t>  Sin seeks to harden through deceptiveness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rgbClr val="66FFFF"/>
                </a:solidFill>
              </a:rPr>
              <a:t>“You must master it”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1 Pet. 5:9-10</a:t>
            </a:r>
            <a:r>
              <a:rPr lang="en-US" sz="2600" dirty="0" smtClean="0">
                <a:solidFill>
                  <a:schemeClr val="bg1"/>
                </a:solidFill>
              </a:rPr>
              <a:t>  Resist sin by steadfast faith &amp; grow to strength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00"/>
                </a:solidFill>
              </a:rPr>
              <a:t>Rom. 6:12-18  </a:t>
            </a:r>
            <a:r>
              <a:rPr lang="en-US" sz="2600" dirty="0" smtClean="0">
                <a:solidFill>
                  <a:schemeClr val="bg1"/>
                </a:solidFill>
              </a:rPr>
              <a:t>Battle for dominion must go to righteousness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227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Divine Warning about Sin</vt:lpstr>
      <vt:lpstr>Genesis 4:1-7</vt:lpstr>
      <vt:lpstr>God’s Warning to Cain about Sin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19</cp:revision>
  <dcterms:created xsi:type="dcterms:W3CDTF">2017-02-11T14:18:26Z</dcterms:created>
  <dcterms:modified xsi:type="dcterms:W3CDTF">2017-04-02T11:59:39Z</dcterms:modified>
</cp:coreProperties>
</file>