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57" r:id="rId2"/>
  </p:sldMasterIdLst>
  <p:notesMasterIdLst>
    <p:notesMasterId r:id="rId44"/>
  </p:notesMasterIdLst>
  <p:sldIdLst>
    <p:sldId id="279" r:id="rId3"/>
    <p:sldId id="303" r:id="rId4"/>
    <p:sldId id="300" r:id="rId5"/>
    <p:sldId id="319" r:id="rId6"/>
    <p:sldId id="266" r:id="rId7"/>
    <p:sldId id="312" r:id="rId8"/>
    <p:sldId id="307" r:id="rId9"/>
    <p:sldId id="260" r:id="rId10"/>
    <p:sldId id="315" r:id="rId11"/>
    <p:sldId id="322" r:id="rId12"/>
    <p:sldId id="313" r:id="rId13"/>
    <p:sldId id="314" r:id="rId14"/>
    <p:sldId id="262" r:id="rId15"/>
    <p:sldId id="320" r:id="rId16"/>
    <p:sldId id="321" r:id="rId17"/>
    <p:sldId id="263"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00"/>
    <a:srgbClr val="0000CC"/>
    <a:srgbClr val="FFFFFF"/>
    <a:srgbClr val="FFFF66"/>
    <a:srgbClr val="3A1D00"/>
    <a:srgbClr val="600000"/>
    <a:srgbClr val="360000"/>
    <a:srgbClr val="8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5" autoAdjust="0"/>
    <p:restoredTop sz="99845" autoAdjust="0"/>
  </p:normalViewPr>
  <p:slideViewPr>
    <p:cSldViewPr>
      <p:cViewPr varScale="1">
        <p:scale>
          <a:sx n="84" d="100"/>
          <a:sy n="84" d="100"/>
        </p:scale>
        <p:origin x="126" y="84"/>
      </p:cViewPr>
      <p:guideLst>
        <p:guide orient="horz" pos="2160"/>
        <p:guide pos="2880"/>
      </p:guideLst>
    </p:cSldViewPr>
  </p:slideViewPr>
  <p:outlineViewPr>
    <p:cViewPr>
      <p:scale>
        <a:sx n="33" d="100"/>
        <a:sy n="33" d="100"/>
      </p:scale>
      <p:origin x="42" y="6618"/>
    </p:cViewPr>
  </p:outlineViewPr>
  <p:notesTextViewPr>
    <p:cViewPr>
      <p:scale>
        <a:sx n="100" d="100"/>
        <a:sy n="100" d="100"/>
      </p:scale>
      <p:origin x="0" y="0"/>
    </p:cViewPr>
  </p:notesTextViewPr>
  <p:sorterViewPr>
    <p:cViewPr>
      <p:scale>
        <a:sx n="66" d="100"/>
        <a:sy n="66" d="100"/>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DD8D3-DAB5-4FC1-8883-78CD20265006}" type="datetimeFigureOut">
              <a:rPr lang="en-US" smtClean="0"/>
              <a:t>6/11/2017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EC5B5-4EA8-493E-9F73-F556FE938CE8}" type="slidenum">
              <a:rPr lang="en-US" smtClean="0"/>
              <a:t>‹#›</a:t>
            </a:fld>
            <a:endParaRPr lang="en-US"/>
          </a:p>
        </p:txBody>
      </p:sp>
    </p:spTree>
    <p:extLst>
      <p:ext uri="{BB962C8B-B14F-4D97-AF65-F5344CB8AC3E}">
        <p14:creationId xmlns:p14="http://schemas.microsoft.com/office/powerpoint/2010/main" val="40784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EC5B5-4EA8-493E-9F73-F556FE938CE8}" type="slidenum">
              <a:rPr lang="en-US" smtClean="0"/>
              <a:t>1</a:t>
            </a:fld>
            <a:endParaRPr lang="en-US"/>
          </a:p>
        </p:txBody>
      </p:sp>
    </p:spTree>
    <p:extLst>
      <p:ext uri="{BB962C8B-B14F-4D97-AF65-F5344CB8AC3E}">
        <p14:creationId xmlns:p14="http://schemas.microsoft.com/office/powerpoint/2010/main" val="309949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410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8F08AA19-108C-4F2B-B11B-755D5AB28F87}" type="slidenum">
              <a:rPr lang="en-US"/>
              <a:pPr>
                <a:defRPr/>
              </a:pPr>
              <a:t>‹#›</a:t>
            </a:fld>
            <a:endParaRPr lang="en-US"/>
          </a:p>
        </p:txBody>
      </p:sp>
    </p:spTree>
    <p:extLst>
      <p:ext uri="{BB962C8B-B14F-4D97-AF65-F5344CB8AC3E}">
        <p14:creationId xmlns:p14="http://schemas.microsoft.com/office/powerpoint/2010/main" val="2492274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197D243C-FC74-4916-B278-99B7E9359BB8}" type="slidenum">
              <a:rPr lang="en-US"/>
              <a:pPr>
                <a:defRPr/>
              </a:pPr>
              <a:t>‹#›</a:t>
            </a:fld>
            <a:endParaRPr lang="en-US"/>
          </a:p>
        </p:txBody>
      </p:sp>
    </p:spTree>
    <p:extLst>
      <p:ext uri="{BB962C8B-B14F-4D97-AF65-F5344CB8AC3E}">
        <p14:creationId xmlns:p14="http://schemas.microsoft.com/office/powerpoint/2010/main" val="1573144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B3B6398D-1C1D-4AFF-AEA6-6DFA4EE3B19D}" type="slidenum">
              <a:rPr lang="en-US"/>
              <a:pPr>
                <a:defRPr/>
              </a:pPr>
              <a:t>‹#›</a:t>
            </a:fld>
            <a:endParaRPr lang="en-US"/>
          </a:p>
        </p:txBody>
      </p:sp>
    </p:spTree>
    <p:extLst>
      <p:ext uri="{BB962C8B-B14F-4D97-AF65-F5344CB8AC3E}">
        <p14:creationId xmlns:p14="http://schemas.microsoft.com/office/powerpoint/2010/main" val="391197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248143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FC803A6F-1803-494A-94BB-EC822EE19045}" type="slidenum">
              <a:rPr lang="en-US"/>
              <a:pPr>
                <a:defRPr/>
              </a:pPr>
              <a:t>‹#›</a:t>
            </a:fld>
            <a:endParaRPr lang="en-US"/>
          </a:p>
        </p:txBody>
      </p:sp>
    </p:spTree>
    <p:extLst>
      <p:ext uri="{BB962C8B-B14F-4D97-AF65-F5344CB8AC3E}">
        <p14:creationId xmlns:p14="http://schemas.microsoft.com/office/powerpoint/2010/main" val="2302591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E40E5A3B-17B5-4CFE-B1B2-E626AD5A0EB3}" type="slidenum">
              <a:rPr lang="en-US"/>
              <a:pPr>
                <a:defRPr/>
              </a:pPr>
              <a:t>‹#›</a:t>
            </a:fld>
            <a:endParaRPr lang="en-US"/>
          </a:p>
        </p:txBody>
      </p:sp>
    </p:spTree>
    <p:extLst>
      <p:ext uri="{BB962C8B-B14F-4D97-AF65-F5344CB8AC3E}">
        <p14:creationId xmlns:p14="http://schemas.microsoft.com/office/powerpoint/2010/main" val="282748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p:cNvSpPr>
            <a:spLocks noGrp="1" noChangeArrowheads="1"/>
          </p:cNvSpPr>
          <p:nvPr>
            <p:ph type="sldNum" sz="quarter" idx="12"/>
          </p:nvPr>
        </p:nvSpPr>
        <p:spPr>
          <a:ln/>
        </p:spPr>
        <p:txBody>
          <a:bodyPr/>
          <a:lstStyle>
            <a:lvl1pPr>
              <a:defRPr/>
            </a:lvl1pPr>
          </a:lstStyle>
          <a:p>
            <a:pPr>
              <a:defRPr/>
            </a:pPr>
            <a:fld id="{9E05A943-EA65-4B97-AB1E-CAEC751D05D3}" type="slidenum">
              <a:rPr lang="en-US"/>
              <a:pPr>
                <a:defRPr/>
              </a:pPr>
              <a:t>‹#›</a:t>
            </a:fld>
            <a:endParaRPr lang="en-US"/>
          </a:p>
        </p:txBody>
      </p:sp>
    </p:spTree>
    <p:extLst>
      <p:ext uri="{BB962C8B-B14F-4D97-AF65-F5344CB8AC3E}">
        <p14:creationId xmlns:p14="http://schemas.microsoft.com/office/powerpoint/2010/main" val="3518305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p:cNvSpPr>
            <a:spLocks noGrp="1" noChangeArrowheads="1"/>
          </p:cNvSpPr>
          <p:nvPr>
            <p:ph type="dt" sz="half" idx="10"/>
          </p:nvPr>
        </p:nvSpPr>
        <p:spPr>
          <a:ln/>
        </p:spPr>
        <p:txBody>
          <a:bodyPr/>
          <a:lstStyle>
            <a:lvl1pPr>
              <a:defRPr/>
            </a:lvl1pPr>
          </a:lstStyle>
          <a:p>
            <a:pPr>
              <a:defRPr/>
            </a:pPr>
            <a:endParaRPr lang="en-US"/>
          </a:p>
        </p:txBody>
      </p:sp>
      <p:sp>
        <p:nvSpPr>
          <p:cNvPr id="8" name="Rectangle 1037"/>
          <p:cNvSpPr>
            <a:spLocks noGrp="1" noChangeArrowheads="1"/>
          </p:cNvSpPr>
          <p:nvPr>
            <p:ph type="ftr" sz="quarter" idx="11"/>
          </p:nvPr>
        </p:nvSpPr>
        <p:spPr>
          <a:ln/>
        </p:spPr>
        <p:txBody>
          <a:bodyPr/>
          <a:lstStyle>
            <a:lvl1pPr>
              <a:defRPr/>
            </a:lvl1pPr>
          </a:lstStyle>
          <a:p>
            <a:pPr>
              <a:defRPr/>
            </a:pPr>
            <a:endParaRPr lang="en-US"/>
          </a:p>
        </p:txBody>
      </p:sp>
      <p:sp>
        <p:nvSpPr>
          <p:cNvPr id="9" name="Rectangle 1038"/>
          <p:cNvSpPr>
            <a:spLocks noGrp="1" noChangeArrowheads="1"/>
          </p:cNvSpPr>
          <p:nvPr>
            <p:ph type="sldNum" sz="quarter" idx="12"/>
          </p:nvPr>
        </p:nvSpPr>
        <p:spPr>
          <a:ln/>
        </p:spPr>
        <p:txBody>
          <a:bodyPr/>
          <a:lstStyle>
            <a:lvl1pPr>
              <a:defRPr/>
            </a:lvl1pPr>
          </a:lstStyle>
          <a:p>
            <a:pPr>
              <a:defRPr/>
            </a:pPr>
            <a:fld id="{4493767A-06A1-4743-977A-43A797321211}" type="slidenum">
              <a:rPr lang="en-US"/>
              <a:pPr>
                <a:defRPr/>
              </a:pPr>
              <a:t>‹#›</a:t>
            </a:fld>
            <a:endParaRPr lang="en-US"/>
          </a:p>
        </p:txBody>
      </p:sp>
    </p:spTree>
    <p:extLst>
      <p:ext uri="{BB962C8B-B14F-4D97-AF65-F5344CB8AC3E}">
        <p14:creationId xmlns:p14="http://schemas.microsoft.com/office/powerpoint/2010/main" val="1260265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p:cNvSpPr>
            <a:spLocks noGrp="1" noChangeArrowheads="1"/>
          </p:cNvSpPr>
          <p:nvPr>
            <p:ph type="dt" sz="half" idx="10"/>
          </p:nvPr>
        </p:nvSpPr>
        <p:spPr>
          <a:ln/>
        </p:spPr>
        <p:txBody>
          <a:bodyPr/>
          <a:lstStyle>
            <a:lvl1pPr>
              <a:defRPr/>
            </a:lvl1pPr>
          </a:lstStyle>
          <a:p>
            <a:pPr>
              <a:defRPr/>
            </a:pPr>
            <a:endParaRPr lang="en-US"/>
          </a:p>
        </p:txBody>
      </p:sp>
      <p:sp>
        <p:nvSpPr>
          <p:cNvPr id="4" name="Rectangle 1037"/>
          <p:cNvSpPr>
            <a:spLocks noGrp="1" noChangeArrowheads="1"/>
          </p:cNvSpPr>
          <p:nvPr>
            <p:ph type="ftr" sz="quarter" idx="11"/>
          </p:nvPr>
        </p:nvSpPr>
        <p:spPr>
          <a:ln/>
        </p:spPr>
        <p:txBody>
          <a:bodyPr/>
          <a:lstStyle>
            <a:lvl1pPr>
              <a:defRPr/>
            </a:lvl1pPr>
          </a:lstStyle>
          <a:p>
            <a:pPr>
              <a:defRPr/>
            </a:pPr>
            <a:endParaRPr lang="en-US"/>
          </a:p>
        </p:txBody>
      </p:sp>
      <p:sp>
        <p:nvSpPr>
          <p:cNvPr id="5" name="Rectangle 1038"/>
          <p:cNvSpPr>
            <a:spLocks noGrp="1" noChangeArrowheads="1"/>
          </p:cNvSpPr>
          <p:nvPr>
            <p:ph type="sldNum" sz="quarter" idx="12"/>
          </p:nvPr>
        </p:nvSpPr>
        <p:spPr>
          <a:ln/>
        </p:spPr>
        <p:txBody>
          <a:bodyPr/>
          <a:lstStyle>
            <a:lvl1pPr>
              <a:defRPr/>
            </a:lvl1pPr>
          </a:lstStyle>
          <a:p>
            <a:pPr>
              <a:defRPr/>
            </a:pPr>
            <a:fld id="{8914B577-748E-4D5A-8F09-F99811B9632C}" type="slidenum">
              <a:rPr lang="en-US"/>
              <a:pPr>
                <a:defRPr/>
              </a:pPr>
              <a:t>‹#›</a:t>
            </a:fld>
            <a:endParaRPr lang="en-US"/>
          </a:p>
        </p:txBody>
      </p:sp>
    </p:spTree>
    <p:extLst>
      <p:ext uri="{BB962C8B-B14F-4D97-AF65-F5344CB8AC3E}">
        <p14:creationId xmlns:p14="http://schemas.microsoft.com/office/powerpoint/2010/main" val="751455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21C83689-9F36-4BA2-9AA4-DE57E5E11FB2}" type="slidenum">
              <a:rPr lang="en-US"/>
              <a:pPr>
                <a:defRPr/>
              </a:pPr>
              <a:t>‹#›</a:t>
            </a:fld>
            <a:endParaRPr lang="en-US"/>
          </a:p>
        </p:txBody>
      </p:sp>
    </p:spTree>
    <p:extLst>
      <p:ext uri="{BB962C8B-B14F-4D97-AF65-F5344CB8AC3E}">
        <p14:creationId xmlns:p14="http://schemas.microsoft.com/office/powerpoint/2010/main" val="2890975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p:cNvSpPr>
            <a:spLocks noGrp="1" noChangeArrowheads="1"/>
          </p:cNvSpPr>
          <p:nvPr>
            <p:ph type="sldNum" sz="quarter" idx="12"/>
          </p:nvPr>
        </p:nvSpPr>
        <p:spPr>
          <a:ln/>
        </p:spPr>
        <p:txBody>
          <a:bodyPr/>
          <a:lstStyle>
            <a:lvl1pPr>
              <a:defRPr/>
            </a:lvl1pPr>
          </a:lstStyle>
          <a:p>
            <a:pPr>
              <a:defRPr/>
            </a:pPr>
            <a:fld id="{B0A13B26-C776-4CF4-BD45-EF6BDD1697A3}" type="slidenum">
              <a:rPr lang="en-US"/>
              <a:pPr>
                <a:defRPr/>
              </a:pPr>
              <a:t>‹#›</a:t>
            </a:fld>
            <a:endParaRPr lang="en-US"/>
          </a:p>
        </p:txBody>
      </p:sp>
    </p:spTree>
    <p:extLst>
      <p:ext uri="{BB962C8B-B14F-4D97-AF65-F5344CB8AC3E}">
        <p14:creationId xmlns:p14="http://schemas.microsoft.com/office/powerpoint/2010/main" val="312279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a:ln/>
        </p:spPr>
        <p:txBody>
          <a:bodyPr/>
          <a:lstStyle>
            <a:lvl1pPr>
              <a:defRPr/>
            </a:lvl1pPr>
          </a:lstStyle>
          <a:p>
            <a:pPr>
              <a:defRPr/>
            </a:pPr>
            <a:endParaRPr lang="en-US"/>
          </a:p>
        </p:txBody>
      </p:sp>
      <p:sp>
        <p:nvSpPr>
          <p:cNvPr id="6" name="Rectangle 1037"/>
          <p:cNvSpPr>
            <a:spLocks noGrp="1" noChangeArrowheads="1"/>
          </p:cNvSpPr>
          <p:nvPr>
            <p:ph type="ftr" sz="quarter" idx="11"/>
          </p:nvPr>
        </p:nvSpPr>
        <p:spPr>
          <a:ln/>
        </p:spPr>
        <p:txBody>
          <a:bodyPr/>
          <a:lstStyle>
            <a:lvl1pPr>
              <a:defRPr/>
            </a:lvl1pPr>
          </a:lstStyle>
          <a:p>
            <a:pPr>
              <a:defRPr/>
            </a:pPr>
            <a:endParaRPr lang="en-US"/>
          </a:p>
        </p:txBody>
      </p:sp>
      <p:sp>
        <p:nvSpPr>
          <p:cNvPr id="7" name="Rectangle 1038"/>
          <p:cNvSpPr>
            <a:spLocks noGrp="1" noChangeArrowheads="1"/>
          </p:cNvSpPr>
          <p:nvPr>
            <p:ph type="sldNum" sz="quarter" idx="12"/>
          </p:nvPr>
        </p:nvSpPr>
        <p:spPr>
          <a:ln/>
        </p:spPr>
        <p:txBody>
          <a:bodyPr/>
          <a:lstStyle>
            <a:lvl1pPr>
              <a:defRPr/>
            </a:lvl1pPr>
          </a:lstStyle>
          <a:p>
            <a:pPr>
              <a:defRPr/>
            </a:pPr>
            <a:fld id="{9EDF1554-B279-441F-A492-C1618CD0E408}" type="slidenum">
              <a:rPr lang="en-US"/>
              <a:pPr>
                <a:defRPr/>
              </a:pPr>
              <a:t>‹#›</a:t>
            </a:fld>
            <a:endParaRPr lang="en-US"/>
          </a:p>
        </p:txBody>
      </p:sp>
    </p:spTree>
    <p:extLst>
      <p:ext uri="{BB962C8B-B14F-4D97-AF65-F5344CB8AC3E}">
        <p14:creationId xmlns:p14="http://schemas.microsoft.com/office/powerpoint/2010/main" val="4187025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663300"/>
            </a:gs>
            <a:gs pos="78000">
              <a:srgbClr val="3A1D00"/>
            </a:gs>
            <a:gs pos="26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3902075"/>
            <a:ext cx="3400425" cy="2949575"/>
            <a:chOff x="0" y="2458"/>
            <a:chExt cx="2142" cy="1858"/>
          </a:xfrm>
        </p:grpSpPr>
        <p:sp>
          <p:nvSpPr>
            <p:cNvPr id="307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307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charset="0"/>
              </a:endParaRPr>
            </a:p>
          </p:txBody>
        </p:sp>
        <p:sp>
          <p:nvSpPr>
            <p:cNvPr id="307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307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ndParaRPr>
            </a:p>
          </p:txBody>
        </p:sp>
        <p:sp>
          <p:nvSpPr>
            <p:cNvPr id="1036"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82"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083"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800000"/>
                  </a:outerShdw>
                </a:effectLst>
                <a:latin typeface="Times New Roman" charset="0"/>
              </a:defRPr>
            </a:lvl1pPr>
          </a:lstStyle>
          <a:p>
            <a:pPr>
              <a:defRPr/>
            </a:pPr>
            <a:endParaRPr lang="en-US"/>
          </a:p>
        </p:txBody>
      </p:sp>
      <p:sp>
        <p:nvSpPr>
          <p:cNvPr id="308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800000"/>
                  </a:outerShdw>
                </a:effectLst>
                <a:latin typeface="Times New Roman" charset="0"/>
              </a:defRPr>
            </a:lvl1pPr>
          </a:lstStyle>
          <a:p>
            <a:pPr>
              <a:defRPr/>
            </a:pPr>
            <a:endParaRPr lang="en-US"/>
          </a:p>
        </p:txBody>
      </p:sp>
      <p:sp>
        <p:nvSpPr>
          <p:cNvPr id="308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800000"/>
                  </a:outerShdw>
                </a:effectLst>
                <a:latin typeface="Times New Roman" charset="0"/>
              </a:defRPr>
            </a:lvl1pPr>
          </a:lstStyle>
          <a:p>
            <a:pPr>
              <a:defRPr/>
            </a:pPr>
            <a:fld id="{75A0AD7C-17C3-4D23-9025-221C605465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8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80000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800000"/>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800000"/>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2613572820"/>
      </p:ext>
    </p:extLst>
  </p:cSld>
  <p:clrMap bg1="lt1" tx1="dk1" bg2="lt2" tx2="dk2" accent1="accent1" accent2="accent2" accent3="accent3" accent4="accent4" accent5="accent5" accent6="accent6" hlink="hlink" folHlink="folHlink"/>
  <p:sldLayoutIdLst>
    <p:sldLayoutId id="21474837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0"/>
            <a:ext cx="9144000" cy="6812634"/>
          </a:xfrm>
          <a:prstGeom prst="rect">
            <a:avLst/>
          </a:prstGeom>
          <a:noFill/>
          <a:ln>
            <a:noFill/>
          </a:ln>
          <a:effectLst>
            <a:outerShdw dist="71842"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30000"/>
              </a:lnSpc>
              <a:spcBef>
                <a:spcPts val="0"/>
              </a:spcBef>
            </a:pPr>
            <a:r>
              <a:rPr lang="en-US" sz="5600" b="1" dirty="0">
                <a:solidFill>
                  <a:srgbClr val="FFFF00"/>
                </a:solidFill>
                <a:effectLst>
                  <a:outerShdw blurRad="38100" dist="38100" dir="2700000" algn="tl">
                    <a:srgbClr val="000000">
                      <a:alpha val="43137"/>
                    </a:srgbClr>
                  </a:outerShdw>
                </a:effectLst>
              </a:rPr>
              <a:t>Why Religious Differences?</a:t>
            </a:r>
          </a:p>
          <a:p>
            <a:pPr algn="ctr">
              <a:lnSpc>
                <a:spcPct val="130000"/>
              </a:lnSpc>
              <a:spcBef>
                <a:spcPts val="0"/>
              </a:spcBef>
            </a:pPr>
            <a:endParaRPr lang="en-US" sz="5600" b="1" i="1" dirty="0"/>
          </a:p>
          <a:p>
            <a:pPr algn="ctr">
              <a:lnSpc>
                <a:spcPct val="130000"/>
              </a:lnSpc>
              <a:spcBef>
                <a:spcPts val="0"/>
              </a:spcBef>
            </a:pPr>
            <a:endParaRPr lang="en-US" sz="5600" b="1" i="1" dirty="0"/>
          </a:p>
          <a:p>
            <a:pPr algn="ctr">
              <a:lnSpc>
                <a:spcPct val="130000"/>
              </a:lnSpc>
              <a:spcBef>
                <a:spcPts val="0"/>
              </a:spcBef>
            </a:pPr>
            <a:endParaRPr lang="en-US" sz="5600" b="1" i="1" dirty="0"/>
          </a:p>
          <a:p>
            <a:pPr algn="ctr">
              <a:lnSpc>
                <a:spcPct val="130000"/>
              </a:lnSpc>
              <a:spcBef>
                <a:spcPts val="0"/>
              </a:spcBef>
            </a:pPr>
            <a:endParaRPr lang="en-US" sz="5600" b="1" i="1" dirty="0"/>
          </a:p>
          <a:p>
            <a:pPr algn="ctr">
              <a:lnSpc>
                <a:spcPct val="130000"/>
              </a:lnSpc>
              <a:spcBef>
                <a:spcPts val="0"/>
              </a:spcBef>
            </a:pPr>
            <a:r>
              <a:rPr lang="en-US" sz="5400" b="1" i="1" dirty="0"/>
              <a:t>2</a:t>
            </a:r>
            <a:r>
              <a:rPr lang="en-US" sz="5400" b="1" i="1" baseline="30000" dirty="0"/>
              <a:t>nd</a:t>
            </a:r>
            <a:r>
              <a:rPr lang="en-US" sz="5400" b="1" i="1" dirty="0"/>
              <a:t> Timothy 3:16-17</a:t>
            </a:r>
          </a:p>
        </p:txBody>
      </p:sp>
      <p:pic>
        <p:nvPicPr>
          <p:cNvPr id="5" name="Picture 4" descr="bible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67000"/>
            <a:ext cx="4043948" cy="3073400"/>
          </a:xfrm>
          <a:prstGeom prst="rect">
            <a:avLst/>
          </a:prstGeom>
        </p:spPr>
      </p:pic>
      <p:sp>
        <p:nvSpPr>
          <p:cNvPr id="7" name="TextBox 6"/>
          <p:cNvSpPr txBox="1"/>
          <p:nvPr/>
        </p:nvSpPr>
        <p:spPr>
          <a:xfrm>
            <a:off x="0" y="1295400"/>
            <a:ext cx="9144000" cy="923330"/>
          </a:xfrm>
          <a:prstGeom prst="rect">
            <a:avLst/>
          </a:prstGeom>
          <a:noFill/>
        </p:spPr>
        <p:txBody>
          <a:bodyPr wrap="square" rtlCol="0">
            <a:spAutoFit/>
          </a:bodyPr>
          <a:lstStyle/>
          <a:p>
            <a:pPr algn="ctr"/>
            <a:r>
              <a:rPr lang="en-US" sz="5400" b="1" i="1" dirty="0">
                <a:solidFill>
                  <a:srgbClr val="FFFF66"/>
                </a:solidFill>
                <a:effectLst>
                  <a:outerShdw blurRad="38100" dist="38100" dir="2700000" algn="tl">
                    <a:srgbClr val="000000">
                      <a:alpha val="43137"/>
                    </a:srgbClr>
                  </a:outerShdw>
                </a:effectLst>
              </a:rPr>
              <a:t>Differing Views of Inspiration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7200" y="1600200"/>
            <a:ext cx="8229600" cy="3657600"/>
          </a:xfrm>
          <a:prstGeom prst="roundRect">
            <a:avLst/>
          </a:prstGeom>
          <a:solidFill>
            <a:schemeClr val="bg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a:ln>
                  <a:noFill/>
                </a:ln>
                <a:solidFill>
                  <a:srgbClr val="FFFF00"/>
                </a:solidFill>
                <a:effectLst>
                  <a:outerShdw blurRad="38100" dist="38100" dir="2700000" algn="tl">
                    <a:srgbClr val="000000">
                      <a:alpha val="43137"/>
                    </a:srgbClr>
                  </a:outerShdw>
                </a:effectLst>
                <a:latin typeface="Times New Roman" charset="0"/>
              </a:rPr>
              <a:t>God Fully Controls</a:t>
            </a:r>
            <a:r>
              <a:rPr kumimoji="0" lang="en-US" sz="7200" b="1" i="0" u="none" strike="noStrike" cap="none" normalizeH="0" dirty="0">
                <a:ln>
                  <a:noFill/>
                </a:ln>
                <a:solidFill>
                  <a:srgbClr val="FFFF00"/>
                </a:solidFill>
                <a:effectLst>
                  <a:outerShdw blurRad="38100" dist="38100" dir="2700000" algn="tl">
                    <a:srgbClr val="000000">
                      <a:alpha val="43137"/>
                    </a:srgbClr>
                  </a:outerShdw>
                </a:effectLst>
                <a:latin typeface="Times New Roman" charset="0"/>
              </a:rPr>
              <a:t> the Revelation of </a:t>
            </a:r>
            <a:r>
              <a:rPr lang="en-US" sz="7200" b="1" dirty="0">
                <a:solidFill>
                  <a:srgbClr val="FFFF00"/>
                </a:solidFill>
                <a:effectLst>
                  <a:outerShdw blurRad="38100" dist="38100" dir="2700000" algn="tl">
                    <a:srgbClr val="000000">
                      <a:alpha val="43137"/>
                    </a:srgbClr>
                  </a:outerShdw>
                </a:effectLst>
                <a:latin typeface="Times New Roman" charset="0"/>
              </a:rPr>
              <a:t>His</a:t>
            </a:r>
            <a:r>
              <a:rPr kumimoji="0" lang="en-US" sz="7200" b="1" i="0" u="none" strike="noStrike" cap="none" normalizeH="0" dirty="0">
                <a:ln>
                  <a:noFill/>
                </a:ln>
                <a:solidFill>
                  <a:srgbClr val="FFFF00"/>
                </a:solidFill>
                <a:effectLst>
                  <a:outerShdw blurRad="38100" dist="38100" dir="2700000" algn="tl">
                    <a:srgbClr val="000000">
                      <a:alpha val="43137"/>
                    </a:srgbClr>
                  </a:outerShdw>
                </a:effectLst>
                <a:latin typeface="Times New Roman" charset="0"/>
              </a:rPr>
              <a:t> Word</a:t>
            </a:r>
            <a:r>
              <a:rPr kumimoji="0" lang="en-US" sz="7200" b="1" i="0" u="none" strike="noStrike" cap="none" normalizeH="0" baseline="0" dirty="0">
                <a:ln>
                  <a:noFill/>
                </a:ln>
                <a:solidFill>
                  <a:srgbClr val="FFFF00"/>
                </a:solidFill>
                <a:effectLst>
                  <a:outerShdw blurRad="38100" dist="38100" dir="2700000" algn="tl">
                    <a:srgbClr val="000000">
                      <a:alpha val="43137"/>
                    </a:srgbClr>
                  </a:outerShdw>
                </a:effectLst>
                <a:latin typeface="Times New Roman" charset="0"/>
              </a:rPr>
              <a:t> </a:t>
            </a:r>
          </a:p>
        </p:txBody>
      </p:sp>
    </p:spTree>
    <p:extLst>
      <p:ext uri="{BB962C8B-B14F-4D97-AF65-F5344CB8AC3E}">
        <p14:creationId xmlns:p14="http://schemas.microsoft.com/office/powerpoint/2010/main" val="2185152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FF00"/>
                </a:solidFill>
                <a:effectLst/>
              </a:rPr>
              <a:t>1 Corinthians 2:10-13</a:t>
            </a:r>
          </a:p>
        </p:txBody>
      </p:sp>
      <p:sp>
        <p:nvSpPr>
          <p:cNvPr id="3" name="TextBox 2"/>
          <p:cNvSpPr txBox="1"/>
          <p:nvPr/>
        </p:nvSpPr>
        <p:spPr>
          <a:xfrm>
            <a:off x="152400" y="1371600"/>
            <a:ext cx="8991600" cy="5410712"/>
          </a:xfrm>
          <a:prstGeom prst="rect">
            <a:avLst/>
          </a:prstGeom>
          <a:noFill/>
        </p:spPr>
        <p:txBody>
          <a:bodyPr wrap="square" rtlCol="0">
            <a:spAutoFit/>
          </a:bodyPr>
          <a:lstStyle/>
          <a:p>
            <a:pPr>
              <a:lnSpc>
                <a:spcPct val="90000"/>
              </a:lnSpc>
            </a:pPr>
            <a:r>
              <a:rPr lang="en-US" sz="3200" b="1" baseline="30000" dirty="0">
                <a:solidFill>
                  <a:srgbClr val="FFFF00"/>
                </a:solidFill>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But God has revealed them to us through His Spirit. For the Spirit searches all things, yes, the deep things of God. </a:t>
            </a:r>
            <a:r>
              <a:rPr lang="en-US" sz="3200" b="1" baseline="30000" dirty="0">
                <a:solidFill>
                  <a:srgbClr val="FFFF00"/>
                </a:solidFill>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For what man knows the things of a man except the spirit of the man which is in him? Even so no one knows the things of God except the Spirit of God. </a:t>
            </a:r>
            <a:r>
              <a:rPr lang="en-US" sz="3200" b="1" baseline="30000" dirty="0">
                <a:solidFill>
                  <a:srgbClr val="FFFF00"/>
                </a:solidFill>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 Now we have received, not the spirit of the world, but the Spirit who is from God, that we might know the things that have been freely given to us by God. </a:t>
            </a:r>
            <a:r>
              <a:rPr lang="en-US" sz="3200" b="1" baseline="30000" dirty="0">
                <a:solidFill>
                  <a:srgbClr val="FFFF00"/>
                </a:solidFill>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These things we also speak, not in words which man’s wisdom teaches but which the Holy</a:t>
            </a:r>
            <a:r>
              <a:rPr lang="en-US" sz="3200" baseline="30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Spirit teaches, comparing spiritual things with spiritual words.</a:t>
            </a:r>
          </a:p>
        </p:txBody>
      </p:sp>
      <p:cxnSp>
        <p:nvCxnSpPr>
          <p:cNvPr id="5" name="Straight Connector 4"/>
          <p:cNvCxnSpPr/>
          <p:nvPr/>
        </p:nvCxnSpPr>
        <p:spPr bwMode="auto">
          <a:xfrm>
            <a:off x="2590800" y="5334000"/>
            <a:ext cx="4267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Oval 5"/>
          <p:cNvSpPr/>
          <p:nvPr/>
        </p:nvSpPr>
        <p:spPr bwMode="auto">
          <a:xfrm>
            <a:off x="7010400" y="4953000"/>
            <a:ext cx="1143000" cy="457200"/>
          </a:xfrm>
          <a:prstGeom prst="ellipse">
            <a:avLst/>
          </a:prstGeom>
          <a:noFill/>
          <a:ln w="381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8" name="Straight Connector 7"/>
          <p:cNvCxnSpPr/>
          <p:nvPr/>
        </p:nvCxnSpPr>
        <p:spPr bwMode="auto">
          <a:xfrm>
            <a:off x="304800" y="5741894"/>
            <a:ext cx="5715000" cy="0"/>
          </a:xfrm>
          <a:prstGeom prst="line">
            <a:avLst/>
          </a:prstGeom>
          <a:solidFill>
            <a:schemeClr val="accent1"/>
          </a:solidFill>
          <a:ln w="38100" cap="flat" cmpd="sng" algn="ctr">
            <a:solidFill>
              <a:srgbClr val="66FFFF"/>
            </a:solidFill>
            <a:prstDash val="solid"/>
            <a:round/>
            <a:headEnd type="none" w="med" len="med"/>
            <a:tailEnd type="none" w="med" len="med"/>
          </a:ln>
          <a:effectLst/>
        </p:spPr>
      </p:cxnSp>
      <p:sp>
        <p:nvSpPr>
          <p:cNvPr id="9" name="Rectangle 8"/>
          <p:cNvSpPr/>
          <p:nvPr/>
        </p:nvSpPr>
        <p:spPr bwMode="auto">
          <a:xfrm>
            <a:off x="6096000" y="5359400"/>
            <a:ext cx="685800" cy="3810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0" name="Straight Connector 9"/>
          <p:cNvCxnSpPr/>
          <p:nvPr/>
        </p:nvCxnSpPr>
        <p:spPr bwMode="auto">
          <a:xfrm>
            <a:off x="6781800" y="5741894"/>
            <a:ext cx="16383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228600" y="6185647"/>
            <a:ext cx="3048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p:cNvCxnSpPr/>
          <p:nvPr/>
        </p:nvCxnSpPr>
        <p:spPr bwMode="auto">
          <a:xfrm>
            <a:off x="228600" y="6629400"/>
            <a:ext cx="2362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764977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sz="4800" b="1" dirty="0">
                <a:solidFill>
                  <a:srgbClr val="FFFF00"/>
                </a:solidFill>
                <a:effectLst/>
              </a:rPr>
              <a:t>Ephesians 3:3-7</a:t>
            </a:r>
          </a:p>
        </p:txBody>
      </p:sp>
      <p:sp>
        <p:nvSpPr>
          <p:cNvPr id="3" name="TextBox 2"/>
          <p:cNvSpPr txBox="1"/>
          <p:nvPr/>
        </p:nvSpPr>
        <p:spPr>
          <a:xfrm>
            <a:off x="152400" y="1295400"/>
            <a:ext cx="8991600" cy="5509200"/>
          </a:xfrm>
          <a:prstGeom prst="rect">
            <a:avLst/>
          </a:prstGeom>
          <a:noFill/>
        </p:spPr>
        <p:txBody>
          <a:bodyPr wrap="square" rtlCol="0">
            <a:spAutoFit/>
          </a:bodyPr>
          <a:lstStyle/>
          <a:p>
            <a:r>
              <a:rPr lang="en-US" sz="3200" b="1" baseline="30000" dirty="0">
                <a:solidFill>
                  <a:srgbClr val="FFFF00"/>
                </a:solidFill>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How that by revelation He made known to me the mystery (as I have briefly written already, </a:t>
            </a:r>
            <a:r>
              <a:rPr lang="en-US" sz="3200" b="1" baseline="30000" dirty="0">
                <a:solidFill>
                  <a:srgbClr val="FFFF00"/>
                </a:solidFill>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 by which, when you read, you may understand my knowledge in the mystery of Christ), </a:t>
            </a:r>
            <a:r>
              <a:rPr lang="en-US" sz="3200" b="1" baseline="30000" dirty="0">
                <a:solidFill>
                  <a:srgbClr val="FFFF00"/>
                </a:solidFill>
                <a:effectLst>
                  <a:outerShdw blurRad="38100" dist="38100" dir="2700000" algn="tl">
                    <a:srgbClr val="000000">
                      <a:alpha val="43137"/>
                    </a:srgbClr>
                  </a:outerShdw>
                </a:effectLst>
              </a:rPr>
              <a:t>5</a:t>
            </a:r>
            <a:r>
              <a:rPr lang="en-US" sz="3200" dirty="0">
                <a:effectLst>
                  <a:outerShdw blurRad="38100" dist="38100" dir="2700000" algn="tl">
                    <a:srgbClr val="000000">
                      <a:alpha val="43137"/>
                    </a:srgbClr>
                  </a:outerShdw>
                </a:effectLst>
              </a:rPr>
              <a:t> which in other ages was not made known to the sons of men, as it has now been revealed by the Spirit to His holy apostles and prophets: </a:t>
            </a:r>
            <a:r>
              <a:rPr lang="en-US" sz="3200" b="1" baseline="30000" dirty="0">
                <a:solidFill>
                  <a:srgbClr val="FFFF00"/>
                </a:solidFill>
                <a:effectLst>
                  <a:outerShdw blurRad="38100" dist="38100" dir="2700000" algn="tl">
                    <a:srgbClr val="000000">
                      <a:alpha val="43137"/>
                    </a:srgbClr>
                  </a:outerShdw>
                </a:effectLst>
              </a:rPr>
              <a:t>6</a:t>
            </a:r>
            <a:r>
              <a:rPr lang="en-US" sz="3200" dirty="0">
                <a:effectLst>
                  <a:outerShdw blurRad="38100" dist="38100" dir="2700000" algn="tl">
                    <a:srgbClr val="000000">
                      <a:alpha val="43137"/>
                    </a:srgbClr>
                  </a:outerShdw>
                </a:effectLst>
              </a:rPr>
              <a:t> that the Gentiles should be fellow heirs, of the same body, and partakers of His promise in Christ through the gospel, </a:t>
            </a:r>
            <a:r>
              <a:rPr lang="en-US" sz="3200" b="1" baseline="30000" dirty="0">
                <a:solidFill>
                  <a:srgbClr val="FFFF00"/>
                </a:solidFill>
                <a:effectLst>
                  <a:outerShdw blurRad="38100" dist="38100" dir="2700000" algn="tl">
                    <a:srgbClr val="000000">
                      <a:alpha val="43137"/>
                    </a:srgbClr>
                  </a:outerShdw>
                </a:effectLst>
              </a:rPr>
              <a:t>7</a:t>
            </a:r>
            <a:r>
              <a:rPr lang="en-US" sz="3200" dirty="0">
                <a:effectLst>
                  <a:outerShdw blurRad="38100" dist="38100" dir="2700000" algn="tl">
                    <a:srgbClr val="000000">
                      <a:alpha val="43137"/>
                    </a:srgbClr>
                  </a:outerShdw>
                </a:effectLst>
              </a:rPr>
              <a:t> of which I became a minister according to the gift of the grace of God given to me by the effective working of His power.</a:t>
            </a:r>
          </a:p>
        </p:txBody>
      </p:sp>
      <p:sp>
        <p:nvSpPr>
          <p:cNvPr id="4" name="Rectangle 3"/>
          <p:cNvSpPr/>
          <p:nvPr/>
        </p:nvSpPr>
        <p:spPr bwMode="auto">
          <a:xfrm>
            <a:off x="206965" y="1889855"/>
            <a:ext cx="1353671" cy="457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5" name="Straight Connector 4"/>
          <p:cNvCxnSpPr/>
          <p:nvPr/>
        </p:nvCxnSpPr>
        <p:spPr bwMode="auto">
          <a:xfrm>
            <a:off x="4572000" y="2286000"/>
            <a:ext cx="2362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208429" y="2743200"/>
            <a:ext cx="2458571"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0" name="Straight Connector 9"/>
          <p:cNvCxnSpPr/>
          <p:nvPr/>
        </p:nvCxnSpPr>
        <p:spPr bwMode="auto">
          <a:xfrm>
            <a:off x="2895600" y="2743200"/>
            <a:ext cx="3200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6248400" y="2743200"/>
            <a:ext cx="2362200" cy="26895"/>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p:cNvCxnSpPr/>
          <p:nvPr/>
        </p:nvCxnSpPr>
        <p:spPr bwMode="auto">
          <a:xfrm>
            <a:off x="1143000" y="4242778"/>
            <a:ext cx="33909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814959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0" y="609600"/>
            <a:ext cx="9144000" cy="4800600"/>
          </a:xfrm>
          <a:prstGeom prst="bevel">
            <a:avLst>
              <a:gd name="adj" fmla="val 12500"/>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bg1"/>
            </a:solidFill>
            <a:miter lim="800000"/>
            <a:headEnd/>
            <a:tailEnd/>
          </a:ln>
          <a:effectLst/>
        </p:spPr>
        <p:txBody>
          <a:bodyPr wrap="none" anchor="ctr"/>
          <a:lstStyle/>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If </a:t>
            </a:r>
            <a:r>
              <a:rPr lang="en-US" sz="6600" b="1" u="sng" dirty="0">
                <a:solidFill>
                  <a:srgbClr val="FFFF00"/>
                </a:solidFill>
                <a:effectLst>
                  <a:outerShdw blurRad="38100" dist="38100" dir="2700000" algn="tl">
                    <a:srgbClr val="000000">
                      <a:alpha val="43137"/>
                    </a:srgbClr>
                  </a:outerShdw>
                </a:effectLst>
                <a:latin typeface="Times New Roman" charset="0"/>
              </a:rPr>
              <a:t>Words</a:t>
            </a:r>
            <a:r>
              <a:rPr lang="en-US" sz="6600" b="1" dirty="0">
                <a:solidFill>
                  <a:srgbClr val="FFFF00"/>
                </a:solidFill>
                <a:effectLst>
                  <a:outerShdw blurRad="38100" dist="38100" dir="2700000" algn="tl">
                    <a:srgbClr val="000000">
                      <a:alpha val="43137"/>
                    </a:srgbClr>
                  </a:outerShdw>
                </a:effectLst>
                <a:latin typeface="Times New Roman" charset="0"/>
              </a:rPr>
              <a:t> Are Chosen</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By God, We Can Be</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Confident in Words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0" y="609600"/>
            <a:ext cx="9144000" cy="4800600"/>
          </a:xfrm>
          <a:prstGeom prst="bevel">
            <a:avLst>
              <a:gd name="adj" fmla="val 12500"/>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bg1"/>
            </a:solidFill>
            <a:miter lim="800000"/>
            <a:headEnd/>
            <a:tailEnd/>
          </a:ln>
          <a:effectLst/>
        </p:spPr>
        <p:txBody>
          <a:bodyPr wrap="none" anchor="ctr"/>
          <a:lstStyle/>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If </a:t>
            </a:r>
            <a:r>
              <a:rPr lang="en-US" sz="6600" b="1" u="sng" dirty="0">
                <a:solidFill>
                  <a:srgbClr val="FFFF00"/>
                </a:solidFill>
                <a:effectLst>
                  <a:outerShdw blurRad="38100" dist="38100" dir="2700000" algn="tl">
                    <a:srgbClr val="000000">
                      <a:alpha val="43137"/>
                    </a:srgbClr>
                  </a:outerShdw>
                </a:effectLst>
                <a:latin typeface="Times New Roman" charset="0"/>
              </a:rPr>
              <a:t>Words</a:t>
            </a:r>
            <a:r>
              <a:rPr lang="en-US" sz="6600" b="1" dirty="0">
                <a:solidFill>
                  <a:srgbClr val="FFFF00"/>
                </a:solidFill>
                <a:effectLst>
                  <a:outerShdw blurRad="38100" dist="38100" dir="2700000" algn="tl">
                    <a:srgbClr val="000000">
                      <a:alpha val="43137"/>
                    </a:srgbClr>
                  </a:outerShdw>
                </a:effectLst>
                <a:latin typeface="Times New Roman" charset="0"/>
              </a:rPr>
              <a:t> Are of God,</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May Be Sure They</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Can Be Understood</a:t>
            </a:r>
          </a:p>
        </p:txBody>
      </p:sp>
    </p:spTree>
    <p:extLst>
      <p:ext uri="{BB962C8B-B14F-4D97-AF65-F5344CB8AC3E}">
        <p14:creationId xmlns:p14="http://schemas.microsoft.com/office/powerpoint/2010/main" val="1783882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0" y="609600"/>
            <a:ext cx="9144000" cy="4800600"/>
          </a:xfrm>
          <a:prstGeom prst="bevel">
            <a:avLst>
              <a:gd name="adj" fmla="val 12500"/>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chemeClr val="bg1"/>
            </a:solidFill>
            <a:miter lim="800000"/>
            <a:headEnd/>
            <a:tailEnd/>
          </a:ln>
          <a:effectLst/>
        </p:spPr>
        <p:txBody>
          <a:bodyPr wrap="none" anchor="ctr"/>
          <a:lstStyle/>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If </a:t>
            </a:r>
            <a:r>
              <a:rPr lang="en-US" sz="6600" b="1" u="sng" dirty="0">
                <a:solidFill>
                  <a:srgbClr val="FFFF00"/>
                </a:solidFill>
                <a:effectLst>
                  <a:outerShdw blurRad="38100" dist="38100" dir="2700000" algn="tl">
                    <a:srgbClr val="000000">
                      <a:alpha val="43137"/>
                    </a:srgbClr>
                  </a:outerShdw>
                </a:effectLst>
                <a:latin typeface="Times New Roman" charset="0"/>
              </a:rPr>
              <a:t>Words</a:t>
            </a:r>
            <a:r>
              <a:rPr lang="en-US" sz="6600" b="1" dirty="0">
                <a:solidFill>
                  <a:srgbClr val="FFFF00"/>
                </a:solidFill>
                <a:effectLst>
                  <a:outerShdw blurRad="38100" dist="38100" dir="2700000" algn="tl">
                    <a:srgbClr val="000000">
                      <a:alpha val="43137"/>
                    </a:srgbClr>
                  </a:outerShdw>
                </a:effectLst>
                <a:latin typeface="Times New Roman" charset="0"/>
              </a:rPr>
              <a:t> Are of God,</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Scripture’s Message</a:t>
            </a:r>
          </a:p>
          <a:p>
            <a:pPr algn="ctr">
              <a:defRPr/>
            </a:pPr>
            <a:r>
              <a:rPr lang="en-US" sz="6600" b="1" dirty="0">
                <a:solidFill>
                  <a:srgbClr val="FFFF00"/>
                </a:solidFill>
                <a:effectLst>
                  <a:outerShdw blurRad="38100" dist="38100" dir="2700000" algn="tl">
                    <a:srgbClr val="000000">
                      <a:alpha val="43137"/>
                    </a:srgbClr>
                  </a:outerShdw>
                </a:effectLst>
                <a:latin typeface="Times New Roman" charset="0"/>
              </a:rPr>
              <a:t>May Not Be Altered</a:t>
            </a:r>
          </a:p>
        </p:txBody>
      </p:sp>
    </p:spTree>
    <p:extLst>
      <p:ext uri="{BB962C8B-B14F-4D97-AF65-F5344CB8AC3E}">
        <p14:creationId xmlns:p14="http://schemas.microsoft.com/office/powerpoint/2010/main" val="438723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676399"/>
          </a:xfrm>
          <a:effectLst>
            <a:outerShdw dist="71842" dir="2700000" sx="62000" sy="62000" algn="ctr" rotWithShape="0">
              <a:srgbClr val="663300"/>
            </a:outerShdw>
          </a:effectLst>
        </p:spPr>
        <p:txBody>
          <a:bodyPr/>
          <a:lstStyle/>
          <a:p>
            <a:pPr eaLnBrk="1" hangingPunct="1"/>
            <a:r>
              <a:rPr lang="en-US" sz="4800" b="1" dirty="0">
                <a:solidFill>
                  <a:srgbClr val="FFFF00"/>
                </a:solidFill>
                <a:effectLst>
                  <a:outerShdw blurRad="38100" dist="38100" dir="2700000" algn="tl">
                    <a:srgbClr val="000000">
                      <a:alpha val="43137"/>
                    </a:srgbClr>
                  </a:outerShdw>
                </a:effectLst>
              </a:rPr>
              <a:t>Gospel Message Given Perfectly - Cannot Be Changed Concerning...</a:t>
            </a:r>
          </a:p>
        </p:txBody>
      </p:sp>
      <p:sp>
        <p:nvSpPr>
          <p:cNvPr id="11267" name="Rectangle 3"/>
          <p:cNvSpPr>
            <a:spLocks noGrp="1" noChangeArrowheads="1"/>
          </p:cNvSpPr>
          <p:nvPr>
            <p:ph type="body" idx="1"/>
          </p:nvPr>
        </p:nvSpPr>
        <p:spPr>
          <a:xfrm>
            <a:off x="0" y="1752600"/>
            <a:ext cx="9144000" cy="5105400"/>
          </a:xfrm>
        </p:spPr>
        <p:txBody>
          <a:bodyPr/>
          <a:lstStyle/>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Morality Required to Please God</a:t>
            </a:r>
          </a:p>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Reality of Heaven &amp; Hell</a:t>
            </a:r>
          </a:p>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Plan of Salvation</a:t>
            </a:r>
          </a:p>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One True Church</a:t>
            </a:r>
          </a:p>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Work, Organization &amp; Worship of Church</a:t>
            </a:r>
          </a:p>
          <a:p>
            <a:pPr algn="ctr" eaLnBrk="1" hangingPunct="1">
              <a:lnSpc>
                <a:spcPct val="140000"/>
              </a:lnSpc>
              <a:spcBef>
                <a:spcPct val="0"/>
              </a:spcBef>
              <a:buFont typeface="Wingdings" pitchFamily="2" charset="2"/>
              <a:buNone/>
            </a:pPr>
            <a:r>
              <a:rPr lang="en-US" sz="3800" b="1" dirty="0">
                <a:solidFill>
                  <a:srgbClr val="66FFFF"/>
                </a:solidFill>
                <a:effectLst>
                  <a:outerShdw blurRad="38100" dist="38100" dir="2700000" algn="tl">
                    <a:srgbClr val="000000">
                      <a:alpha val="43137"/>
                    </a:srgbClr>
                  </a:outerShdw>
                </a:effectLst>
              </a:rPr>
              <a:t>Any Statement or Instruction Given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26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126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126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 calcmode="lin" valueType="num">
                                      <p:cBhvr>
                                        <p:cTn id="23"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126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1267">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126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1267">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 calcmode="lin" valueType="num">
                                      <p:cBhvr>
                                        <p:cTn id="39"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267">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1267">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1267">
                                            <p:txEl>
                                              <p:pRg st="5" end="5"/>
                                            </p:txEl>
                                          </p:spTgt>
                                        </p:tgtEl>
                                        <p:attrNameLst>
                                          <p:attrName>style.visibility</p:attrName>
                                        </p:attrNameLst>
                                      </p:cBhvr>
                                      <p:to>
                                        <p:strVal val="visible"/>
                                      </p:to>
                                    </p:set>
                                    <p:anim calcmode="lin" valueType="num">
                                      <p:cBhvr>
                                        <p:cTn id="47"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1267">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1267">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1267">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4460118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1917819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860589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Straight Connector 10"/>
          <p:cNvCxnSpPr/>
          <p:nvPr/>
        </p:nvCxnSpPr>
        <p:spPr bwMode="auto">
          <a:xfrm>
            <a:off x="2362200" y="5459044"/>
            <a:ext cx="22098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
        <p:nvSpPr>
          <p:cNvPr id="4098" name="Title 1"/>
          <p:cNvSpPr>
            <a:spLocks noGrp="1"/>
          </p:cNvSpPr>
          <p:nvPr>
            <p:ph type="title"/>
          </p:nvPr>
        </p:nvSpPr>
        <p:spPr>
          <a:xfrm>
            <a:off x="457200" y="384175"/>
            <a:ext cx="8229600" cy="1139825"/>
          </a:xfrm>
        </p:spPr>
        <p:txBody>
          <a:bodyPr/>
          <a:lstStyle/>
          <a:p>
            <a:r>
              <a:rPr lang="en-US" sz="5400" b="1">
                <a:solidFill>
                  <a:srgbClr val="FFFF00"/>
                </a:solidFill>
                <a:effectLst/>
              </a:rPr>
              <a:t>2 Timothy 3:16-17</a:t>
            </a:r>
          </a:p>
        </p:txBody>
      </p:sp>
      <p:sp>
        <p:nvSpPr>
          <p:cNvPr id="4099" name="TextBox 2"/>
          <p:cNvSpPr txBox="1">
            <a:spLocks noChangeArrowheads="1"/>
          </p:cNvSpPr>
          <p:nvPr/>
        </p:nvSpPr>
        <p:spPr bwMode="auto">
          <a:xfrm>
            <a:off x="304800" y="1776948"/>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baseline="30000" dirty="0">
                <a:solidFill>
                  <a:srgbClr val="FFFF00"/>
                </a:solidFill>
                <a:effectLst>
                  <a:outerShdw blurRad="38100" dist="38100" dir="2700000" algn="tl">
                    <a:srgbClr val="000000">
                      <a:alpha val="43137"/>
                    </a:srgbClr>
                  </a:outerShdw>
                </a:effectLst>
              </a:rPr>
              <a:t>16</a:t>
            </a:r>
            <a:r>
              <a:rPr lang="en-US" sz="4000" dirty="0">
                <a:effectLst>
                  <a:outerShdw blurRad="38100" dist="38100" dir="2700000" algn="tl">
                    <a:srgbClr val="000000">
                      <a:alpha val="43137"/>
                    </a:srgbClr>
                  </a:outerShdw>
                </a:effectLst>
              </a:rPr>
              <a:t> All Scripture is given by inspiration of God, and is profitable for doctrine, for reproof, for correction, for instruction in righteousness, </a:t>
            </a:r>
            <a:r>
              <a:rPr lang="en-US" sz="4000" b="1" baseline="30000" dirty="0">
                <a:solidFill>
                  <a:srgbClr val="FFFF00"/>
                </a:solidFill>
                <a:effectLst>
                  <a:outerShdw blurRad="38100" dist="38100" dir="2700000" algn="tl">
                    <a:srgbClr val="000000">
                      <a:alpha val="43137"/>
                    </a:srgbClr>
                  </a:outerShdw>
                </a:effectLst>
              </a:rPr>
              <a:t>17</a:t>
            </a:r>
            <a:r>
              <a:rPr lang="en-US" sz="4000" dirty="0">
                <a:effectLst>
                  <a:outerShdw blurRad="38100" dist="38100" dir="2700000" algn="tl">
                    <a:srgbClr val="000000">
                      <a:alpha val="43137"/>
                    </a:srgbClr>
                  </a:outerShdw>
                </a:effectLst>
              </a:rPr>
              <a:t> that the man of God may be complete, equipped completely for every good work.</a:t>
            </a:r>
          </a:p>
        </p:txBody>
      </p:sp>
      <p:cxnSp>
        <p:nvCxnSpPr>
          <p:cNvPr id="4" name="Straight Connector 3"/>
          <p:cNvCxnSpPr/>
          <p:nvPr/>
        </p:nvCxnSpPr>
        <p:spPr bwMode="auto">
          <a:xfrm>
            <a:off x="838200" y="2362200"/>
            <a:ext cx="7848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7" name="Rectangle 6"/>
          <p:cNvSpPr/>
          <p:nvPr/>
        </p:nvSpPr>
        <p:spPr bwMode="auto">
          <a:xfrm>
            <a:off x="327212" y="2514600"/>
            <a:ext cx="968188" cy="457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8" name="Straight Connector 7"/>
          <p:cNvCxnSpPr/>
          <p:nvPr/>
        </p:nvCxnSpPr>
        <p:spPr bwMode="auto">
          <a:xfrm>
            <a:off x="1981200" y="4800600"/>
            <a:ext cx="1828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5" name="Oval 4"/>
          <p:cNvSpPr/>
          <p:nvPr/>
        </p:nvSpPr>
        <p:spPr bwMode="auto">
          <a:xfrm>
            <a:off x="1039450" y="4953000"/>
            <a:ext cx="1295400" cy="609065"/>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0" name="Straight Connector 9"/>
          <p:cNvCxnSpPr/>
          <p:nvPr/>
        </p:nvCxnSpPr>
        <p:spPr bwMode="auto">
          <a:xfrm>
            <a:off x="4114800" y="4800600"/>
            <a:ext cx="4191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027702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943759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766394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593971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117755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06055988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786469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523285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2074357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9047462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590800" y="1828800"/>
          <a:ext cx="1673225" cy="3276600"/>
        </p:xfrm>
        <a:graphic>
          <a:graphicData uri="http://schemas.openxmlformats.org/presentationml/2006/ole">
            <mc:AlternateContent xmlns:mc="http://schemas.openxmlformats.org/markup-compatibility/2006">
              <mc:Choice xmlns:v="urn:schemas-microsoft-com:vml" Requires="v">
                <p:oleObj spid="_x0000_s7226" name="A&amp;L Draw Graphic" r:id="rId3" imgW="1621790" imgH="3173730" progId="ALScenerio">
                  <p:embed/>
                </p:oleObj>
              </mc:Choice>
              <mc:Fallback>
                <p:oleObj name="A&amp;L Draw Graphic" r:id="rId3" imgW="1621790" imgH="3173730" progId="ALScenerio">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1673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1" name="Picture 3" descr="06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0437" y="3429000"/>
            <a:ext cx="2493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04800" y="304800"/>
            <a:ext cx="2362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200" b="1" u="sng" dirty="0">
                <a:solidFill>
                  <a:srgbClr val="FFFF00"/>
                </a:solidFill>
              </a:rPr>
              <a:t>GOD</a:t>
            </a:r>
            <a:endParaRPr lang="en-US" sz="7200" b="1" dirty="0">
              <a:solidFill>
                <a:srgbClr val="FFFF00"/>
              </a:solidFill>
            </a:endParaRPr>
          </a:p>
        </p:txBody>
      </p:sp>
      <p:cxnSp>
        <p:nvCxnSpPr>
          <p:cNvPr id="3" name="Straight Arrow Connector 2"/>
          <p:cNvCxnSpPr/>
          <p:nvPr/>
        </p:nvCxnSpPr>
        <p:spPr bwMode="auto">
          <a:xfrm>
            <a:off x="1905000" y="1371600"/>
            <a:ext cx="990600" cy="5334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7" name="TextBox 6"/>
          <p:cNvSpPr txBox="1"/>
          <p:nvPr/>
        </p:nvSpPr>
        <p:spPr>
          <a:xfrm>
            <a:off x="3124200" y="1411069"/>
            <a:ext cx="2057400" cy="646331"/>
          </a:xfrm>
          <a:prstGeom prst="rect">
            <a:avLst/>
          </a:prstGeom>
          <a:noFill/>
        </p:spPr>
        <p:txBody>
          <a:bodyPr wrap="square" rtlCol="0">
            <a:spAutoFit/>
          </a:bodyPr>
          <a:lstStyle/>
          <a:p>
            <a:pPr algn="ctr"/>
            <a:r>
              <a:rPr lang="en-US" sz="3600" b="1" i="1" dirty="0">
                <a:solidFill>
                  <a:srgbClr val="FFFFFF"/>
                </a:solidFill>
              </a:rPr>
              <a:t>Thoughts</a:t>
            </a:r>
          </a:p>
        </p:txBody>
      </p:sp>
      <p:cxnSp>
        <p:nvCxnSpPr>
          <p:cNvPr id="9" name="Straight Arrow Connector 8"/>
          <p:cNvCxnSpPr/>
          <p:nvPr/>
        </p:nvCxnSpPr>
        <p:spPr bwMode="auto">
          <a:xfrm>
            <a:off x="3124200" y="2667000"/>
            <a:ext cx="3048000" cy="1524000"/>
          </a:xfrm>
          <a:prstGeom prst="straightConnector1">
            <a:avLst/>
          </a:prstGeom>
          <a:solidFill>
            <a:schemeClr val="accent1"/>
          </a:solidFill>
          <a:ln w="57150" cap="flat" cmpd="sng" algn="ctr">
            <a:solidFill>
              <a:srgbClr val="66FFFF"/>
            </a:solidFill>
            <a:prstDash val="solid"/>
            <a:round/>
            <a:headEnd type="none" w="med" len="med"/>
            <a:tailEnd type="arrow"/>
          </a:ln>
          <a:effectLst/>
        </p:spPr>
      </p:cxnSp>
      <p:sp>
        <p:nvSpPr>
          <p:cNvPr id="15" name="Text Box 8"/>
          <p:cNvSpPr txBox="1">
            <a:spLocks noChangeArrowheads="1"/>
          </p:cNvSpPr>
          <p:nvPr/>
        </p:nvSpPr>
        <p:spPr bwMode="auto">
          <a:xfrm>
            <a:off x="4038600" y="4191000"/>
            <a:ext cx="16764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ts val="0"/>
              </a:spcBef>
            </a:pPr>
            <a:r>
              <a:rPr lang="en-US" sz="3600" b="1" i="1" dirty="0">
                <a:solidFill>
                  <a:srgbClr val="66FFFF"/>
                </a:solidFill>
              </a:rPr>
              <a:t>Words chosen by man</a:t>
            </a:r>
            <a:endParaRPr lang="en-US" sz="3600"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out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621873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591672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420089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2209946631"/>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5011993"/>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405031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9916833"/>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199081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2920933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9982699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1304249631"/>
              </p:ext>
            </p:extLst>
          </p:nvPr>
        </p:nvGraphicFramePr>
        <p:xfrm>
          <a:off x="2590800" y="1905000"/>
          <a:ext cx="1673225" cy="3276600"/>
        </p:xfrm>
        <a:graphic>
          <a:graphicData uri="http://schemas.openxmlformats.org/presentationml/2006/ole">
            <mc:AlternateContent xmlns:mc="http://schemas.openxmlformats.org/markup-compatibility/2006">
              <mc:Choice xmlns:v="urn:schemas-microsoft-com:vml" Requires="v">
                <p:oleObj spid="_x0000_s8235" name="A&amp;L Draw Graphic" r:id="rId3" imgW="1621790" imgH="3173730" progId="ALScenerio">
                  <p:embed/>
                </p:oleObj>
              </mc:Choice>
              <mc:Fallback>
                <p:oleObj name="A&amp;L Draw Graphic" r:id="rId3" imgW="1621790" imgH="3173730" progId="ALScenerio">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5000"/>
                        <a:ext cx="1673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1" name="Picture 3" descr="06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0437" y="3429000"/>
            <a:ext cx="2493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04800" y="304800"/>
            <a:ext cx="2362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200" b="1" u="sng" dirty="0">
                <a:solidFill>
                  <a:srgbClr val="FFFF00"/>
                </a:solidFill>
              </a:rPr>
              <a:t>GOD</a:t>
            </a:r>
            <a:endParaRPr lang="en-US" sz="7200" b="1" dirty="0">
              <a:solidFill>
                <a:srgbClr val="FFFF00"/>
              </a:solidFill>
            </a:endParaRPr>
          </a:p>
        </p:txBody>
      </p:sp>
      <p:sp>
        <p:nvSpPr>
          <p:cNvPr id="60421" name="Line 5"/>
          <p:cNvSpPr>
            <a:spLocks noChangeShapeType="1"/>
          </p:cNvSpPr>
          <p:nvPr/>
        </p:nvSpPr>
        <p:spPr bwMode="auto">
          <a:xfrm>
            <a:off x="1524000" y="1447800"/>
            <a:ext cx="4724400" cy="2514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422" name="Text Box 6"/>
          <p:cNvSpPr txBox="1">
            <a:spLocks noChangeArrowheads="1"/>
          </p:cNvSpPr>
          <p:nvPr/>
        </p:nvSpPr>
        <p:spPr bwMode="auto">
          <a:xfrm>
            <a:off x="3962400" y="3745873"/>
            <a:ext cx="16002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ts val="0"/>
              </a:spcBef>
            </a:pPr>
            <a:r>
              <a:rPr lang="en-US" sz="3600" b="1" i="1" dirty="0">
                <a:solidFill>
                  <a:srgbClr val="FFFF66"/>
                </a:solidFill>
              </a:rPr>
              <a:t>Words chosen by God</a:t>
            </a:r>
          </a:p>
        </p:txBody>
      </p:sp>
    </p:spTree>
    <p:extLst>
      <p:ext uri="{BB962C8B-B14F-4D97-AF65-F5344CB8AC3E}">
        <p14:creationId xmlns:p14="http://schemas.microsoft.com/office/powerpoint/2010/main" val="3419884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left)">
                                      <p:cBhvr>
                                        <p:cTn id="7" dur="500"/>
                                        <p:tgtEl>
                                          <p:spTgt spid="604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 calcmode="lin" valueType="num">
                                      <p:cBhvr additive="base">
                                        <p:cTn id="12" dur="500" fill="hold"/>
                                        <p:tgtEl>
                                          <p:spTgt spid="60422"/>
                                        </p:tgtEl>
                                        <p:attrNameLst>
                                          <p:attrName>ppt_x</p:attrName>
                                        </p:attrNameLst>
                                      </p:cBhvr>
                                      <p:tavLst>
                                        <p:tav tm="0">
                                          <p:val>
                                            <p:strVal val="0-#ppt_w/2"/>
                                          </p:val>
                                        </p:tav>
                                        <p:tav tm="100000">
                                          <p:val>
                                            <p:strVal val="#ppt_x"/>
                                          </p:val>
                                        </p:tav>
                                      </p:tavLst>
                                    </p:anim>
                                    <p:anim calcmode="lin" valueType="num">
                                      <p:cBhvr additive="base">
                                        <p:cTn id="13" dur="500" fill="hold"/>
                                        <p:tgtEl>
                                          <p:spTgt spid="604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1850650"/>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060 - Heavenly Love - C.4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1455337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5"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5626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7813"/>
            <a:ext cx="9144000" cy="1139825"/>
          </a:xfrm>
        </p:spPr>
        <p:txBody>
          <a:bodyPr/>
          <a:lstStyle/>
          <a:p>
            <a:r>
              <a:rPr lang="en-US" sz="5400" b="1" dirty="0">
                <a:solidFill>
                  <a:srgbClr val="FFFF00"/>
                </a:solidFill>
                <a:effectLst/>
              </a:rPr>
              <a:t>How Does Inspiration Work?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Straight Connector 6"/>
          <p:cNvCxnSpPr/>
          <p:nvPr/>
        </p:nvCxnSpPr>
        <p:spPr bwMode="auto">
          <a:xfrm>
            <a:off x="304800" y="6766655"/>
            <a:ext cx="16764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cxnSp>
        <p:nvCxnSpPr>
          <p:cNvPr id="3" name="Straight Connector 2"/>
          <p:cNvCxnSpPr/>
          <p:nvPr/>
        </p:nvCxnSpPr>
        <p:spPr bwMode="auto">
          <a:xfrm>
            <a:off x="5181600" y="6324600"/>
            <a:ext cx="35814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
        <p:nvSpPr>
          <p:cNvPr id="6" name="Rectangle 5"/>
          <p:cNvSpPr/>
          <p:nvPr/>
        </p:nvSpPr>
        <p:spPr bwMode="auto">
          <a:xfrm>
            <a:off x="6732950" y="5830767"/>
            <a:ext cx="609600" cy="4572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a:xfrm>
            <a:off x="457200" y="228600"/>
            <a:ext cx="8229600" cy="1139825"/>
          </a:xfrm>
        </p:spPr>
        <p:txBody>
          <a:bodyPr/>
          <a:lstStyle/>
          <a:p>
            <a:r>
              <a:rPr lang="en-US" b="1" dirty="0">
                <a:solidFill>
                  <a:srgbClr val="FFFF00"/>
                </a:solidFill>
                <a:effectLst/>
              </a:rPr>
              <a:t>Jeremiah 1:4-9</a:t>
            </a:r>
          </a:p>
        </p:txBody>
      </p:sp>
      <p:sp>
        <p:nvSpPr>
          <p:cNvPr id="5" name="TextBox 4"/>
          <p:cNvSpPr txBox="1"/>
          <p:nvPr/>
        </p:nvSpPr>
        <p:spPr>
          <a:xfrm>
            <a:off x="152400" y="1225689"/>
            <a:ext cx="8915400" cy="5632311"/>
          </a:xfrm>
          <a:prstGeom prst="rect">
            <a:avLst/>
          </a:prstGeom>
          <a:noFill/>
        </p:spPr>
        <p:txBody>
          <a:bodyPr wrap="square" rtlCol="0">
            <a:spAutoFit/>
          </a:bodyPr>
          <a:lstStyle/>
          <a:p>
            <a:r>
              <a:rPr lang="en-US" sz="3000" b="1" baseline="30000" dirty="0">
                <a:solidFill>
                  <a:srgbClr val="FFFF00"/>
                </a:solidFill>
                <a:effectLst>
                  <a:outerShdw blurRad="38100" dist="38100" dir="2700000" algn="tl">
                    <a:srgbClr val="000000">
                      <a:alpha val="43137"/>
                    </a:srgbClr>
                  </a:outerShdw>
                </a:effectLst>
              </a:rPr>
              <a:t>4</a:t>
            </a:r>
            <a:r>
              <a:rPr lang="en-US" sz="3000" dirty="0">
                <a:effectLst>
                  <a:outerShdw blurRad="38100" dist="38100" dir="2700000" algn="tl">
                    <a:srgbClr val="000000">
                      <a:alpha val="43137"/>
                    </a:srgbClr>
                  </a:outerShdw>
                </a:effectLst>
              </a:rPr>
              <a:t> Then the word of the LORD came to me, saying: </a:t>
            </a:r>
            <a:r>
              <a:rPr lang="en-US" sz="3000" b="1" baseline="30000" dirty="0">
                <a:solidFill>
                  <a:srgbClr val="FFFF00"/>
                </a:solidFill>
                <a:effectLst>
                  <a:outerShdw blurRad="38100" dist="38100" dir="2700000" algn="tl">
                    <a:srgbClr val="000000">
                      <a:alpha val="43137"/>
                    </a:srgbClr>
                  </a:outerShdw>
                </a:effectLst>
              </a:rPr>
              <a:t>5</a:t>
            </a:r>
            <a:r>
              <a:rPr lang="en-US" sz="3000" dirty="0">
                <a:effectLst>
                  <a:outerShdw blurRad="38100" dist="38100" dir="2700000" algn="tl">
                    <a:srgbClr val="000000">
                      <a:alpha val="43137"/>
                    </a:srgbClr>
                  </a:outerShdw>
                </a:effectLst>
              </a:rPr>
              <a:t> “Before I formed you in the womb I knew you; before you were born I sanctified you; I ordained you a prophet to the nations.” </a:t>
            </a:r>
            <a:r>
              <a:rPr lang="en-US" sz="3000" b="1" baseline="30000" dirty="0">
                <a:solidFill>
                  <a:srgbClr val="FFFF00"/>
                </a:solidFill>
                <a:effectLst>
                  <a:outerShdw blurRad="38100" dist="38100" dir="2700000" algn="tl">
                    <a:srgbClr val="000000">
                      <a:alpha val="43137"/>
                    </a:srgbClr>
                  </a:outerShdw>
                </a:effectLst>
              </a:rPr>
              <a:t>6</a:t>
            </a:r>
            <a:r>
              <a:rPr lang="en-US" sz="3000" dirty="0">
                <a:effectLst>
                  <a:outerShdw blurRad="38100" dist="38100" dir="2700000" algn="tl">
                    <a:srgbClr val="000000">
                      <a:alpha val="43137"/>
                    </a:srgbClr>
                  </a:outerShdw>
                </a:effectLst>
              </a:rPr>
              <a:t> Then said I: “Ah, Lord GOD! Behold, I cannot speak, for I am a youth.” </a:t>
            </a:r>
            <a:r>
              <a:rPr lang="en-US" sz="3000" b="1" baseline="30000" dirty="0">
                <a:solidFill>
                  <a:srgbClr val="FFFF00"/>
                </a:solidFill>
                <a:effectLst>
                  <a:outerShdw blurRad="38100" dist="38100" dir="2700000" algn="tl">
                    <a:srgbClr val="000000">
                      <a:alpha val="43137"/>
                    </a:srgbClr>
                  </a:outerShdw>
                </a:effectLst>
              </a:rPr>
              <a:t>7</a:t>
            </a:r>
            <a:r>
              <a:rPr lang="en-US" sz="3000" dirty="0">
                <a:effectLst>
                  <a:outerShdw blurRad="38100" dist="38100" dir="2700000" algn="tl">
                    <a:srgbClr val="000000">
                      <a:alpha val="43137"/>
                    </a:srgbClr>
                  </a:outerShdw>
                </a:effectLst>
              </a:rPr>
              <a:t> But the LORD said to me: “Do not say, ‘I am a youth,’ for you shall go to all to whom I send you, and whatever I command you, you shall speak. </a:t>
            </a:r>
            <a:r>
              <a:rPr lang="en-US" sz="3000" b="1" baseline="30000" dirty="0">
                <a:solidFill>
                  <a:srgbClr val="FFFF00"/>
                </a:solidFill>
                <a:effectLst>
                  <a:outerShdw blurRad="38100" dist="38100" dir="2700000" algn="tl">
                    <a:srgbClr val="000000">
                      <a:alpha val="43137"/>
                    </a:srgbClr>
                  </a:outerShdw>
                </a:effectLst>
              </a:rPr>
              <a:t>8</a:t>
            </a:r>
            <a:r>
              <a:rPr lang="en-US" sz="3000" dirty="0">
                <a:effectLst>
                  <a:outerShdw blurRad="38100" dist="38100" dir="2700000" algn="tl">
                    <a:srgbClr val="000000">
                      <a:alpha val="43137"/>
                    </a:srgbClr>
                  </a:outerShdw>
                </a:effectLst>
              </a:rPr>
              <a:t> Do not be afraid of their faces, for I am with you to deliver you,” says the LORD. </a:t>
            </a:r>
            <a:r>
              <a:rPr lang="en-US" sz="3000" b="1" baseline="30000" dirty="0">
                <a:solidFill>
                  <a:srgbClr val="FFFF00"/>
                </a:solidFill>
                <a:effectLst>
                  <a:outerShdw blurRad="38100" dist="38100" dir="2700000" algn="tl">
                    <a:srgbClr val="000000">
                      <a:alpha val="43137"/>
                    </a:srgbClr>
                  </a:outerShdw>
                </a:effectLst>
              </a:rPr>
              <a:t>9</a:t>
            </a:r>
            <a:r>
              <a:rPr lang="en-US" sz="3000" dirty="0">
                <a:effectLst>
                  <a:outerShdw blurRad="38100" dist="38100" dir="2700000" algn="tl">
                    <a:srgbClr val="000000">
                      <a:alpha val="43137"/>
                    </a:srgbClr>
                  </a:outerShdw>
                </a:effectLst>
              </a:rPr>
              <a:t> Then the LORD put forth His hand and touched my mouth, and the LORD said to me: “Behold, I have put My words in your mouth.”</a:t>
            </a:r>
          </a:p>
        </p:txBody>
      </p:sp>
    </p:spTree>
    <p:extLst>
      <p:ext uri="{BB962C8B-B14F-4D97-AF65-F5344CB8AC3E}">
        <p14:creationId xmlns:p14="http://schemas.microsoft.com/office/powerpoint/2010/main" val="865191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90600"/>
          </a:xfrm>
        </p:spPr>
        <p:txBody>
          <a:bodyPr/>
          <a:lstStyle/>
          <a:p>
            <a:r>
              <a:rPr lang="en-US" sz="6000" b="1" dirty="0">
                <a:solidFill>
                  <a:srgbClr val="FFFF00"/>
                </a:solidFill>
                <a:effectLst/>
              </a:rPr>
              <a:t>Story of Balaam &amp; </a:t>
            </a:r>
            <a:r>
              <a:rPr lang="en-US" sz="6000" b="1" dirty="0" err="1">
                <a:solidFill>
                  <a:srgbClr val="FFFF00"/>
                </a:solidFill>
                <a:effectLst/>
              </a:rPr>
              <a:t>Balak</a:t>
            </a:r>
            <a:endParaRPr lang="en-US" sz="6000" b="1" dirty="0">
              <a:solidFill>
                <a:srgbClr val="FFFF00"/>
              </a:solidFill>
              <a:effectLst/>
            </a:endParaRPr>
          </a:p>
        </p:txBody>
      </p:sp>
      <p:pic>
        <p:nvPicPr>
          <p:cNvPr id="3" name="Picture 2" descr="bala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66825"/>
            <a:ext cx="40386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rooke%20-%20elijah,%20ahab,%20je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96728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4800600"/>
            <a:ext cx="5105400" cy="208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2000"/>
              </a:lnSpc>
            </a:pPr>
            <a:r>
              <a:rPr lang="en-US" sz="2800" dirty="0"/>
              <a:t>“Though </a:t>
            </a:r>
            <a:r>
              <a:rPr lang="en-US" sz="2800" dirty="0" err="1"/>
              <a:t>Balak</a:t>
            </a:r>
            <a:r>
              <a:rPr lang="en-US" sz="2800" dirty="0"/>
              <a:t> were to give me his house full of silver and gold, I </a:t>
            </a:r>
            <a:r>
              <a:rPr lang="en-US" sz="2800" dirty="0">
                <a:solidFill>
                  <a:srgbClr val="66FFFF"/>
                </a:solidFill>
              </a:rPr>
              <a:t>could not go beyond the word of the Lord my God, to do less or more. </a:t>
            </a:r>
            <a:r>
              <a:rPr lang="en-US" sz="2800" dirty="0"/>
              <a:t>” (</a:t>
            </a:r>
            <a:r>
              <a:rPr lang="en-US" sz="2800" dirty="0">
                <a:solidFill>
                  <a:srgbClr val="FFFF00"/>
                </a:solidFill>
              </a:rPr>
              <a:t>Num. 22:18</a:t>
            </a:r>
            <a:r>
              <a:rPr lang="en-US" sz="2800" dirty="0"/>
              <a:t>)</a:t>
            </a:r>
          </a:p>
        </p:txBody>
      </p:sp>
      <p:pic>
        <p:nvPicPr>
          <p:cNvPr id="2" name="Picture 1" descr="Balaam 3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0599"/>
            <a:ext cx="9220200" cy="60960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6200" y="1676400"/>
            <a:ext cx="9067800" cy="5181600"/>
          </a:xfrm>
        </p:spPr>
        <p:txBody>
          <a:bodyPr/>
          <a:lstStyle/>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“Look, I have come to you! </a:t>
            </a:r>
            <a:r>
              <a:rPr lang="en-US" sz="3000" dirty="0">
                <a:solidFill>
                  <a:schemeClr val="folHlink"/>
                </a:solidFill>
                <a:effectLst>
                  <a:outerShdw blurRad="38100" dist="38100" dir="2700000" algn="tl">
                    <a:srgbClr val="000000">
                      <a:alpha val="43137"/>
                    </a:srgbClr>
                  </a:outerShdw>
                </a:effectLst>
              </a:rPr>
              <a:t>Now, have I any power at all to say any thing?</a:t>
            </a:r>
            <a:r>
              <a:rPr lang="en-US" sz="3000" dirty="0">
                <a:effectLst>
                  <a:outerShdw blurRad="38100" dist="38100" dir="2700000" algn="tl">
                    <a:srgbClr val="000000">
                      <a:alpha val="43137"/>
                    </a:srgbClr>
                  </a:outerShdw>
                </a:effectLst>
              </a:rPr>
              <a:t> The </a:t>
            </a:r>
            <a:r>
              <a:rPr lang="en-US" sz="3000" b="1" i="1" dirty="0">
                <a:solidFill>
                  <a:srgbClr val="66FFFF"/>
                </a:solidFill>
                <a:effectLst>
                  <a:outerShdw blurRad="38100" dist="38100" dir="2700000" algn="tl">
                    <a:srgbClr val="000000">
                      <a:alpha val="43137"/>
                    </a:srgbClr>
                  </a:outerShdw>
                </a:effectLst>
              </a:rPr>
              <a:t>word that God puts in my mouth</a:t>
            </a:r>
            <a:r>
              <a:rPr lang="en-US" sz="3000" dirty="0">
                <a:effectLst>
                  <a:outerShdw blurRad="38100" dist="38100" dir="2700000" algn="tl">
                    <a:srgbClr val="000000">
                      <a:alpha val="43137"/>
                    </a:srgbClr>
                  </a:outerShdw>
                </a:effectLst>
              </a:rPr>
              <a:t>, that I </a:t>
            </a:r>
            <a:r>
              <a:rPr lang="en-US" sz="3000" u="sng" dirty="0">
                <a:effectLst>
                  <a:outerShdw blurRad="38100" dist="38100" dir="2700000" algn="tl">
                    <a:srgbClr val="000000">
                      <a:alpha val="43137"/>
                    </a:srgbClr>
                  </a:outerShdw>
                </a:effectLst>
              </a:rPr>
              <a:t>must</a:t>
            </a:r>
            <a:r>
              <a:rPr lang="en-US" sz="3000" dirty="0">
                <a:effectLst>
                  <a:outerShdw blurRad="38100" dist="38100" dir="2700000" algn="tl">
                    <a:srgbClr val="000000">
                      <a:alpha val="43137"/>
                    </a:srgbClr>
                  </a:outerShdw>
                </a:effectLst>
              </a:rPr>
              <a:t> speak” (</a:t>
            </a:r>
            <a:r>
              <a:rPr lang="en-US" sz="3000" dirty="0">
                <a:solidFill>
                  <a:srgbClr val="FFFF00"/>
                </a:solidFill>
                <a:effectLst>
                  <a:outerShdw blurRad="38100" dist="38100" dir="2700000" algn="tl">
                    <a:srgbClr val="000000">
                      <a:alpha val="43137"/>
                    </a:srgbClr>
                  </a:outerShdw>
                </a:effectLst>
              </a:rPr>
              <a:t>22:38</a:t>
            </a:r>
            <a:r>
              <a:rPr lang="en-US" sz="3000" dirty="0">
                <a:effectLst>
                  <a:outerShdw blurRad="38100" dist="38100" dir="2700000" algn="tl">
                    <a:srgbClr val="000000">
                      <a:alpha val="43137"/>
                    </a:srgbClr>
                  </a:outerShdw>
                </a:effectLst>
              </a:rPr>
              <a:t>)</a:t>
            </a:r>
          </a:p>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“The L</a:t>
            </a:r>
            <a:r>
              <a:rPr lang="en-US" sz="3000" cap="small" dirty="0">
                <a:effectLst>
                  <a:outerShdw blurRad="38100" dist="38100" dir="2700000" algn="tl">
                    <a:srgbClr val="000000">
                      <a:alpha val="43137"/>
                    </a:srgbClr>
                  </a:outerShdw>
                </a:effectLst>
              </a:rPr>
              <a:t>ord</a:t>
            </a:r>
            <a:r>
              <a:rPr lang="en-US" sz="3000" dirty="0">
                <a:effectLst>
                  <a:outerShdw blurRad="38100" dist="38100" dir="2700000" algn="tl">
                    <a:srgbClr val="000000">
                      <a:alpha val="43137"/>
                    </a:srgbClr>
                  </a:outerShdw>
                </a:effectLst>
              </a:rPr>
              <a:t> put </a:t>
            </a:r>
            <a:r>
              <a:rPr lang="en-US" sz="3000" b="1" i="1" dirty="0">
                <a:solidFill>
                  <a:srgbClr val="66FFFF"/>
                </a:solidFill>
                <a:effectLst>
                  <a:outerShdw blurRad="38100" dist="38100" dir="2700000" algn="tl">
                    <a:srgbClr val="000000">
                      <a:alpha val="43137"/>
                    </a:srgbClr>
                  </a:outerShdw>
                </a:effectLst>
              </a:rPr>
              <a:t>a word</a:t>
            </a:r>
            <a:r>
              <a:rPr lang="en-US" sz="3000" dirty="0">
                <a:effectLst>
                  <a:outerShdw blurRad="38100" dist="38100" dir="2700000" algn="tl">
                    <a:srgbClr val="000000">
                      <a:alpha val="43137"/>
                    </a:srgbClr>
                  </a:outerShdw>
                </a:effectLst>
              </a:rPr>
              <a:t> in Balaam’s mouth” (</a:t>
            </a:r>
            <a:r>
              <a:rPr lang="en-US" sz="3000" dirty="0">
                <a:solidFill>
                  <a:srgbClr val="FFFF00"/>
                </a:solidFill>
                <a:effectLst>
                  <a:outerShdw blurRad="38100" dist="38100" dir="2700000" algn="tl">
                    <a:srgbClr val="000000">
                      <a:alpha val="43137"/>
                    </a:srgbClr>
                  </a:outerShdw>
                </a:effectLst>
              </a:rPr>
              <a:t>23:5</a:t>
            </a:r>
            <a:r>
              <a:rPr lang="en-US" sz="3000" dirty="0">
                <a:effectLst>
                  <a:outerShdw blurRad="38100" dist="38100" dir="2700000" algn="tl">
                    <a:srgbClr val="000000">
                      <a:alpha val="43137"/>
                    </a:srgbClr>
                  </a:outerShdw>
                </a:effectLst>
              </a:rPr>
              <a:t>)</a:t>
            </a:r>
          </a:p>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“The L</a:t>
            </a:r>
            <a:r>
              <a:rPr lang="en-US" sz="3000" cap="small" dirty="0">
                <a:effectLst>
                  <a:outerShdw blurRad="38100" dist="38100" dir="2700000" algn="tl">
                    <a:srgbClr val="000000">
                      <a:alpha val="43137"/>
                    </a:srgbClr>
                  </a:outerShdw>
                </a:effectLst>
              </a:rPr>
              <a:t>ord</a:t>
            </a:r>
            <a:r>
              <a:rPr lang="en-US" sz="3000" dirty="0">
                <a:effectLst>
                  <a:outerShdw blurRad="38100" dist="38100" dir="2700000" algn="tl">
                    <a:srgbClr val="000000">
                      <a:alpha val="43137"/>
                    </a:srgbClr>
                  </a:outerShdw>
                </a:effectLst>
              </a:rPr>
              <a:t> met Balaam, and put a word in his mouth, and said…” (</a:t>
            </a:r>
            <a:r>
              <a:rPr lang="en-US" sz="3000" dirty="0">
                <a:solidFill>
                  <a:srgbClr val="FFFF00"/>
                </a:solidFill>
                <a:effectLst>
                  <a:outerShdw blurRad="38100" dist="38100" dir="2700000" algn="tl">
                    <a:srgbClr val="000000">
                      <a:alpha val="43137"/>
                    </a:srgbClr>
                  </a:outerShdw>
                </a:effectLst>
              </a:rPr>
              <a:t>23:16</a:t>
            </a:r>
            <a:r>
              <a:rPr lang="en-US" sz="3000" dirty="0">
                <a:effectLst>
                  <a:outerShdw blurRad="38100" dist="38100" dir="2700000" algn="tl">
                    <a:srgbClr val="000000">
                      <a:alpha val="43137"/>
                    </a:srgbClr>
                  </a:outerShdw>
                </a:effectLst>
              </a:rPr>
              <a:t>)</a:t>
            </a:r>
          </a:p>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Went to wilderness – “Spirit of God came on him”</a:t>
            </a:r>
          </a:p>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a:t>
            </a:r>
            <a:r>
              <a:rPr lang="en-US" sz="3000" dirty="0" err="1">
                <a:effectLst>
                  <a:outerShdw blurRad="38100" dist="38100" dir="2700000" algn="tl">
                    <a:srgbClr val="000000">
                      <a:alpha val="43137"/>
                    </a:srgbClr>
                  </a:outerShdw>
                </a:effectLst>
              </a:rPr>
              <a:t>Balak’s</a:t>
            </a:r>
            <a:r>
              <a:rPr lang="en-US" sz="3000" dirty="0">
                <a:effectLst>
                  <a:outerShdw blurRad="38100" dist="38100" dir="2700000" algn="tl">
                    <a:srgbClr val="000000">
                      <a:alpha val="43137"/>
                    </a:srgbClr>
                  </a:outerShdw>
                </a:effectLst>
              </a:rPr>
              <a:t> anger was aroused against Balaam…” (</a:t>
            </a:r>
            <a:r>
              <a:rPr lang="en-US" sz="3000" dirty="0">
                <a:solidFill>
                  <a:srgbClr val="FFFF00"/>
                </a:solidFill>
                <a:effectLst>
                  <a:outerShdw blurRad="38100" dist="38100" dir="2700000" algn="tl">
                    <a:srgbClr val="000000">
                      <a:alpha val="43137"/>
                    </a:srgbClr>
                  </a:outerShdw>
                </a:effectLst>
              </a:rPr>
              <a:t>24:10</a:t>
            </a:r>
            <a:r>
              <a:rPr lang="en-US" sz="3000" dirty="0">
                <a:effectLst>
                  <a:outerShdw blurRad="38100" dist="38100" dir="2700000" algn="tl">
                    <a:srgbClr val="000000">
                      <a:alpha val="43137"/>
                    </a:srgbClr>
                  </a:outerShdw>
                </a:effectLst>
              </a:rPr>
              <a:t>)</a:t>
            </a:r>
          </a:p>
          <a:p>
            <a:pPr eaLnBrk="1" hangingPunct="1">
              <a:lnSpc>
                <a:spcPct val="90000"/>
              </a:lnSpc>
              <a:buClr>
                <a:srgbClr val="FFFF00"/>
              </a:buClr>
              <a:buSzPct val="100000"/>
              <a:buFont typeface="Arial"/>
              <a:buChar char="•"/>
            </a:pPr>
            <a:r>
              <a:rPr lang="en-US" sz="3000" dirty="0">
                <a:effectLst>
                  <a:outerShdw blurRad="38100" dist="38100" dir="2700000" algn="tl">
                    <a:srgbClr val="000000">
                      <a:alpha val="43137"/>
                    </a:srgbClr>
                  </a:outerShdw>
                </a:effectLst>
              </a:rPr>
              <a:t>“I could not go beyond the word of the L</a:t>
            </a:r>
            <a:r>
              <a:rPr lang="en-US" sz="3000" cap="small" dirty="0">
                <a:effectLst>
                  <a:outerShdw blurRad="38100" dist="38100" dir="2700000" algn="tl">
                    <a:srgbClr val="000000">
                      <a:alpha val="43137"/>
                    </a:srgbClr>
                  </a:outerShdw>
                </a:effectLst>
              </a:rPr>
              <a:t>ord</a:t>
            </a:r>
            <a:r>
              <a:rPr lang="en-US" sz="3000" dirty="0">
                <a:effectLst>
                  <a:outerShdw blurRad="38100" dist="38100" dir="2700000" algn="tl">
                    <a:srgbClr val="000000">
                      <a:alpha val="43137"/>
                    </a:srgbClr>
                  </a:outerShdw>
                </a:effectLst>
              </a:rPr>
              <a:t>, to do either good or bad </a:t>
            </a:r>
            <a:r>
              <a:rPr lang="en-US" sz="3000" b="1" i="1" dirty="0">
                <a:solidFill>
                  <a:srgbClr val="66FFFF"/>
                </a:solidFill>
                <a:effectLst>
                  <a:outerShdw blurRad="38100" dist="38100" dir="2700000" algn="tl">
                    <a:srgbClr val="000000">
                      <a:alpha val="43137"/>
                    </a:srgbClr>
                  </a:outerShdw>
                </a:effectLst>
              </a:rPr>
              <a:t>of mine own will </a:t>
            </a:r>
            <a:r>
              <a:rPr lang="en-US" sz="3000" dirty="0">
                <a:effectLst>
                  <a:outerShdw blurRad="38100" dist="38100" dir="2700000" algn="tl">
                    <a:srgbClr val="000000">
                      <a:alpha val="43137"/>
                    </a:srgbClr>
                  </a:outerShdw>
                </a:effectLst>
              </a:rPr>
              <a:t>(“</a:t>
            </a:r>
            <a:r>
              <a:rPr lang="en-US" sz="3000" b="1" i="1" dirty="0">
                <a:solidFill>
                  <a:srgbClr val="FFFF66"/>
                </a:solidFill>
                <a:effectLst>
                  <a:outerShdw blurRad="38100" dist="38100" dir="2700000" algn="tl">
                    <a:srgbClr val="000000">
                      <a:alpha val="43137"/>
                    </a:srgbClr>
                  </a:outerShdw>
                </a:effectLst>
              </a:rPr>
              <a:t>mind</a:t>
            </a:r>
            <a:r>
              <a:rPr lang="en-US" sz="2000" b="1" i="1" dirty="0">
                <a:solidFill>
                  <a:srgbClr val="FFFF66"/>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t>
            </a:r>
            <a:r>
              <a:rPr lang="en-US" sz="2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ASV</a:t>
            </a:r>
            <a:r>
              <a:rPr lang="en-US" sz="3000" dirty="0">
                <a:effectLst>
                  <a:outerShdw blurRad="38100" dist="38100" dir="2700000" algn="tl">
                    <a:srgbClr val="000000">
                      <a:alpha val="43137"/>
                    </a:srgbClr>
                  </a:outerShdw>
                </a:effectLst>
              </a:rPr>
              <a:t>). What the L</a:t>
            </a:r>
            <a:r>
              <a:rPr lang="en-US" sz="3000" cap="small" dirty="0">
                <a:effectLst>
                  <a:outerShdw blurRad="38100" dist="38100" dir="2700000" algn="tl">
                    <a:srgbClr val="000000">
                      <a:alpha val="43137"/>
                    </a:srgbClr>
                  </a:outerShdw>
                </a:effectLst>
              </a:rPr>
              <a:t>ord</a:t>
            </a:r>
            <a:r>
              <a:rPr lang="en-US" sz="3000" dirty="0">
                <a:effectLst>
                  <a:outerShdw blurRad="38100" dist="38100" dir="2700000" algn="tl">
                    <a:srgbClr val="000000">
                      <a:alpha val="43137"/>
                    </a:srgbClr>
                  </a:outerShdw>
                </a:effectLst>
              </a:rPr>
              <a:t> says, that I </a:t>
            </a:r>
            <a:r>
              <a:rPr lang="en-US" sz="3000" u="sng" dirty="0">
                <a:effectLst>
                  <a:outerShdw blurRad="38100" dist="38100" dir="2700000" algn="tl">
                    <a:srgbClr val="000000">
                      <a:alpha val="43137"/>
                    </a:srgbClr>
                  </a:outerShdw>
                </a:effectLst>
              </a:rPr>
              <a:t>must</a:t>
            </a:r>
            <a:r>
              <a:rPr lang="en-US" sz="3000" dirty="0">
                <a:effectLst>
                  <a:outerShdw blurRad="38100" dist="38100" dir="2700000" algn="tl">
                    <a:srgbClr val="000000">
                      <a:alpha val="43137"/>
                    </a:srgbClr>
                  </a:outerShdw>
                </a:effectLst>
              </a:rPr>
              <a:t> speak” (</a:t>
            </a:r>
            <a:r>
              <a:rPr lang="en-US" sz="3000" dirty="0">
                <a:solidFill>
                  <a:srgbClr val="FFFF00"/>
                </a:solidFill>
                <a:effectLst>
                  <a:outerShdw blurRad="38100" dist="38100" dir="2700000" algn="tl">
                    <a:srgbClr val="000000">
                      <a:alpha val="43137"/>
                    </a:srgbClr>
                  </a:outerShdw>
                </a:effectLst>
              </a:rPr>
              <a:t>24:13</a:t>
            </a:r>
            <a:r>
              <a:rPr lang="en-US" sz="3000" dirty="0">
                <a:effectLst>
                  <a:outerShdw blurRad="38100" dist="38100" dir="2700000" algn="tl">
                    <a:srgbClr val="000000">
                      <a:alpha val="43137"/>
                    </a:srgbClr>
                  </a:outerShdw>
                </a:effectLst>
              </a:rPr>
              <a:t>)</a:t>
            </a:r>
          </a:p>
        </p:txBody>
      </p:sp>
      <p:sp>
        <p:nvSpPr>
          <p:cNvPr id="2" name="Title 1"/>
          <p:cNvSpPr>
            <a:spLocks noGrp="1"/>
          </p:cNvSpPr>
          <p:nvPr>
            <p:ph type="title"/>
          </p:nvPr>
        </p:nvSpPr>
        <p:spPr>
          <a:xfrm>
            <a:off x="457200" y="0"/>
            <a:ext cx="8229600" cy="1600199"/>
          </a:xfrm>
        </p:spPr>
        <p:txBody>
          <a:bodyPr/>
          <a:lstStyle/>
          <a:p>
            <a:r>
              <a:rPr lang="en-US" sz="4800" b="1" dirty="0">
                <a:solidFill>
                  <a:srgbClr val="FFFF00"/>
                </a:solidFill>
                <a:effectLst/>
              </a:rPr>
              <a:t>Divine Protection of Message</a:t>
            </a:r>
            <a:br>
              <a:rPr lang="en-US" b="1" dirty="0">
                <a:solidFill>
                  <a:srgbClr val="FFFF00"/>
                </a:solidFill>
                <a:effectLst/>
              </a:rPr>
            </a:br>
            <a:r>
              <a:rPr lang="en-US" b="1" i="1" dirty="0">
                <a:solidFill>
                  <a:srgbClr val="FFFF00"/>
                </a:solidFill>
                <a:effectLst/>
              </a:rPr>
              <a:t>(Numbers 22 – 24)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81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81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 calcmode="lin" valueType="num">
                                      <p:cBhvr>
                                        <p:cTn id="15" dur="500" fill="hold"/>
                                        <p:tgtEl>
                                          <p:spTgt spid="819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819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1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p:cTn id="23" dur="500" fill="hold"/>
                                        <p:tgtEl>
                                          <p:spTgt spid="8195">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819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1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p:cTn id="31" dur="500" fill="hold"/>
                                        <p:tgtEl>
                                          <p:spTgt spid="8195">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8195">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1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8195">
                                            <p:txEl>
                                              <p:pRg st="4" end="4"/>
                                            </p:txEl>
                                          </p:spTgt>
                                        </p:tgtEl>
                                        <p:attrNameLst>
                                          <p:attrName>style.visibility</p:attrName>
                                        </p:attrNameLst>
                                      </p:cBhvr>
                                      <p:to>
                                        <p:strVal val="visible"/>
                                      </p:to>
                                    </p:set>
                                    <p:anim calcmode="lin" valueType="num">
                                      <p:cBhvr>
                                        <p:cTn id="39" dur="500" fill="hold"/>
                                        <p:tgtEl>
                                          <p:spTgt spid="8195">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8195">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819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8195">
                                            <p:txEl>
                                              <p:pRg st="5" end="5"/>
                                            </p:txEl>
                                          </p:spTgt>
                                        </p:tgtEl>
                                        <p:attrNameLst>
                                          <p:attrName>style.visibility</p:attrName>
                                        </p:attrNameLst>
                                      </p:cBhvr>
                                      <p:to>
                                        <p:strVal val="visible"/>
                                      </p:to>
                                    </p:set>
                                    <p:anim calcmode="lin" valueType="num">
                                      <p:cBhvr>
                                        <p:cTn id="47" dur="500" fill="hold"/>
                                        <p:tgtEl>
                                          <p:spTgt spid="8195">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8195">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19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39825"/>
          </a:xfrm>
        </p:spPr>
        <p:txBody>
          <a:bodyPr/>
          <a:lstStyle/>
          <a:p>
            <a:r>
              <a:rPr lang="en-US" sz="4800" b="1" dirty="0">
                <a:solidFill>
                  <a:srgbClr val="FFFF00"/>
                </a:solidFill>
                <a:effectLst/>
              </a:rPr>
              <a:t>1 Peter 1:10-12</a:t>
            </a:r>
          </a:p>
        </p:txBody>
      </p:sp>
      <p:sp>
        <p:nvSpPr>
          <p:cNvPr id="10243" name="TextBox 2"/>
          <p:cNvSpPr txBox="1">
            <a:spLocks noChangeArrowheads="1"/>
          </p:cNvSpPr>
          <p:nvPr/>
        </p:nvSpPr>
        <p:spPr bwMode="auto">
          <a:xfrm>
            <a:off x="76200" y="1143000"/>
            <a:ext cx="8991600" cy="571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pPr>
            <a:r>
              <a:rPr lang="en-US" sz="3200" b="1" baseline="30000" dirty="0"/>
              <a:t>10</a:t>
            </a:r>
            <a:r>
              <a:rPr lang="en-US" sz="3200" dirty="0"/>
              <a:t> Of this salvation the prophets have inquired and searched carefully, who prophesied of the grace that would come to you, </a:t>
            </a:r>
            <a:r>
              <a:rPr lang="en-US" sz="3200" b="1" baseline="30000" dirty="0"/>
              <a:t>11</a:t>
            </a:r>
            <a:r>
              <a:rPr lang="en-US" sz="3200" dirty="0"/>
              <a:t> searching what, or what manner of time, the Spirit of Christ who was in them was indicating when He testified beforehand the sufferings of Christ and the glories that would follow.  </a:t>
            </a:r>
            <a:r>
              <a:rPr lang="en-US" sz="3200" b="1" baseline="30000" dirty="0"/>
              <a:t>12</a:t>
            </a:r>
            <a:r>
              <a:rPr lang="en-US" sz="3200" dirty="0"/>
              <a:t> To them it was revealed that, not to themselves, but to us they were ministering the things which now have been reported to you through those who have preached the gospel to you by the Holy Spirit sent from heaven — things which angels desire to look into. </a:t>
            </a:r>
            <a:endParaRPr lang="en-US" sz="3200" dirty="0">
              <a:effectLst>
                <a:outerShdw blurRad="38100" dist="38100" dir="2700000" algn="tl">
                  <a:srgbClr val="000000">
                    <a:alpha val="43137"/>
                  </a:srgbClr>
                </a:outerShdw>
              </a:effectLst>
            </a:endParaRPr>
          </a:p>
        </p:txBody>
      </p:sp>
      <p:sp>
        <p:nvSpPr>
          <p:cNvPr id="2" name="Oval 1"/>
          <p:cNvSpPr/>
          <p:nvPr/>
        </p:nvSpPr>
        <p:spPr bwMode="auto">
          <a:xfrm>
            <a:off x="228600" y="4495800"/>
            <a:ext cx="8686800" cy="2209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New Roman" charset="0"/>
              </a:rPr>
              <a:t>Inspired Message Did Not Depend</a:t>
            </a:r>
            <a:r>
              <a:rPr kumimoji="0" lang="en-US" sz="3600" b="1" i="0" u="none" strike="noStrike" cap="none" normalizeH="0" dirty="0">
                <a:ln>
                  <a:noFill/>
                </a:ln>
                <a:solidFill>
                  <a:srgbClr val="FFFF00"/>
                </a:solidFill>
                <a:effectLst/>
                <a:latin typeface="Times New Roman" charset="0"/>
              </a:rPr>
              <a:t> on the Understanding of the </a:t>
            </a:r>
            <a:r>
              <a:rPr lang="en-US" sz="3600" b="1" dirty="0">
                <a:solidFill>
                  <a:srgbClr val="FFFF00"/>
                </a:solidFill>
                <a:latin typeface="Times New Roman" charset="0"/>
              </a:rPr>
              <a:t>Speaker (Writer)</a:t>
            </a:r>
            <a:endParaRPr kumimoji="0" lang="en-US" sz="3600" b="1" i="0" u="none" strike="noStrike" cap="none" normalizeH="0" baseline="0" dirty="0">
              <a:ln>
                <a:noFill/>
              </a:ln>
              <a:solidFill>
                <a:srgbClr val="FFFF00"/>
              </a:solidFill>
              <a:effectLst/>
              <a:latin typeface="Times New Roman" charset="0"/>
            </a:endParaRPr>
          </a:p>
        </p:txBody>
      </p:sp>
    </p:spTree>
    <p:extLst>
      <p:ext uri="{BB962C8B-B14F-4D97-AF65-F5344CB8AC3E}">
        <p14:creationId xmlns:p14="http://schemas.microsoft.com/office/powerpoint/2010/main" val="2437103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rbit">
  <a:themeElements>
    <a:clrScheme name="">
      <a:dk1>
        <a:srgbClr val="800000"/>
      </a:dk1>
      <a:lt1>
        <a:srgbClr val="FFFFFF"/>
      </a:lt1>
      <a:dk2>
        <a:srgbClr val="000000"/>
      </a:dk2>
      <a:lt2>
        <a:srgbClr val="FFFF7D"/>
      </a:lt2>
      <a:accent1>
        <a:srgbClr val="B40022"/>
      </a:accent1>
      <a:accent2>
        <a:srgbClr val="FFA1A1"/>
      </a:accent2>
      <a:accent3>
        <a:srgbClr val="AAAAAA"/>
      </a:accent3>
      <a:accent4>
        <a:srgbClr val="DADADA"/>
      </a:accent4>
      <a:accent5>
        <a:srgbClr val="D6AAAB"/>
      </a:accent5>
      <a:accent6>
        <a:srgbClr val="E79191"/>
      </a:accent6>
      <a:hlink>
        <a:srgbClr val="FFFFCC"/>
      </a:hlink>
      <a:folHlink>
        <a:srgbClr val="FFCC66"/>
      </a:folHlink>
    </a:clrScheme>
    <a:fontScheme name="Orb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800000"/>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Office\Templates\Orbit.pot</Template>
  <TotalTime>3747</TotalTime>
  <Words>498</Words>
  <Application>Microsoft Office PowerPoint</Application>
  <PresentationFormat>On-screen Show (4:3)</PresentationFormat>
  <Paragraphs>79</Paragraphs>
  <Slides>41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Times New Roman</vt:lpstr>
      <vt:lpstr>Wingdings</vt:lpstr>
      <vt:lpstr>Orbit</vt:lpstr>
      <vt:lpstr>Office Theme</vt:lpstr>
      <vt:lpstr>A&amp;L Draw Graphic</vt:lpstr>
      <vt:lpstr>PowerPoint Presentation</vt:lpstr>
      <vt:lpstr>2 Timothy 3:16-17</vt:lpstr>
      <vt:lpstr>PowerPoint Presentation</vt:lpstr>
      <vt:lpstr>PowerPoint Presentation</vt:lpstr>
      <vt:lpstr>How Does Inspiration Work?</vt:lpstr>
      <vt:lpstr>Jeremiah 1:4-9</vt:lpstr>
      <vt:lpstr>Story of Balaam &amp; Balak</vt:lpstr>
      <vt:lpstr>Divine Protection of Message (Numbers 22 – 24)</vt:lpstr>
      <vt:lpstr>1 Peter 1:10-12</vt:lpstr>
      <vt:lpstr>PowerPoint Presentation</vt:lpstr>
      <vt:lpstr>1 Corinthians 2:10-13</vt:lpstr>
      <vt:lpstr>Ephesians 3:3-7</vt:lpstr>
      <vt:lpstr>PowerPoint Presentation</vt:lpstr>
      <vt:lpstr>PowerPoint Presentation</vt:lpstr>
      <vt:lpstr>PowerPoint Presentation</vt:lpstr>
      <vt:lpstr>Gospel Message Given Perfectly - Cannot Be Changed Concerning...</vt:lpstr>
      <vt:lpstr>060 - Heavenly Love - Title</vt:lpstr>
      <vt:lpstr>060 - Heavenly Love - 1.1</vt:lpstr>
      <vt:lpstr>060 - Heavenly Love - 1.2</vt:lpstr>
      <vt:lpstr>060 - Heavenly Love - 1.3</vt:lpstr>
      <vt:lpstr>060 - Heavenly Love - 1.4</vt:lpstr>
      <vt:lpstr>060 - Heavenly Love - C.1</vt:lpstr>
      <vt:lpstr>060 - Heavenly Love - C.2</vt:lpstr>
      <vt:lpstr>060 - Heavenly Love - C.3</vt:lpstr>
      <vt:lpstr>060 - Heavenly Love - C.4</vt:lpstr>
      <vt:lpstr>060 - Heavenly Love - 2.1</vt:lpstr>
      <vt:lpstr>060 - Heavenly Love - 2.2</vt:lpstr>
      <vt:lpstr>060 - Heavenly Love - 2.3</vt:lpstr>
      <vt:lpstr>060 - Heavenly Love - 2.4</vt:lpstr>
      <vt:lpstr>060 - Heavenly Love - C.1</vt:lpstr>
      <vt:lpstr>060 - Heavenly Love - C.2</vt:lpstr>
      <vt:lpstr>060 - Heavenly Love - C.3</vt:lpstr>
      <vt:lpstr>060 - Heavenly Love - C.4</vt:lpstr>
      <vt:lpstr>060 - Heavenly Love - 3.1</vt:lpstr>
      <vt:lpstr>060 - Heavenly Love - 3.2</vt:lpstr>
      <vt:lpstr>060 - Heavenly Love - 3.3</vt:lpstr>
      <vt:lpstr>060 - Heavenly Love - 3.4</vt:lpstr>
      <vt:lpstr>060 - Heavenly Love - C.1</vt:lpstr>
      <vt:lpstr>060 - Heavenly Love - C.2</vt:lpstr>
      <vt:lpstr>060 - Heavenly Love - C.3</vt:lpstr>
      <vt:lpstr>060 - Heavenly Love - C.4</vt:lpstr>
    </vt:vector>
  </TitlesOfParts>
  <Company>User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User</dc:creator>
  <cp:lastModifiedBy>Podium</cp:lastModifiedBy>
  <cp:revision>88</cp:revision>
  <dcterms:created xsi:type="dcterms:W3CDTF">2002-12-01T01:04:16Z</dcterms:created>
  <dcterms:modified xsi:type="dcterms:W3CDTF">2017-06-11T14:58:10Z</dcterms:modified>
</cp:coreProperties>
</file>