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86"/>
  </p:normalViewPr>
  <p:slideViewPr>
    <p:cSldViewPr snapToGrid="0" snapToObjects="1">
      <p:cViewPr>
        <p:scale>
          <a:sx n="100" d="100"/>
          <a:sy n="100" d="100"/>
        </p:scale>
        <p:origin x="14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735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dirty="0">
              <a:solidFill>
                <a:schemeClr val="tx1"/>
              </a:solidFill>
              <a:latin typeface="EraserDust" charset="0"/>
              <a:ea typeface="EraserDust" charset="0"/>
              <a:cs typeface="EraserDus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The Need For It</a:t>
            </a:r>
          </a:p>
          <a:p>
            <a:endParaRPr lang="en-US" cap="none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dirty="0">
              <a:solidFill>
                <a:schemeClr val="tx1"/>
              </a:solidFill>
              <a:latin typeface="EraserDust" charset="0"/>
              <a:ea typeface="EraserDust" charset="0"/>
              <a:cs typeface="EraserDus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The Need For It</a:t>
            </a:r>
          </a:p>
          <a:p>
            <a:endParaRPr lang="en-US" cap="none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radley Hand" charset="0"/>
                <a:ea typeface="Bradley Hand" charset="0"/>
                <a:cs typeface="Bradley Hand" charset="0"/>
              </a:rPr>
              <a:t>Exousia</a:t>
            </a:r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Verb form </a:t>
            </a:r>
            <a:r>
              <a:rPr lang="mr-IN" sz="2400" dirty="0" smtClean="0">
                <a:latin typeface="Bradley Hand" charset="0"/>
                <a:ea typeface="Bradley Hand" charset="0"/>
                <a:cs typeface="Bradley Hand" charset="0"/>
              </a:rPr>
              <a:t>–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“it is lawful”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Conveys “permission, liberty, right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The right to control or command</a:t>
            </a:r>
          </a:p>
        </p:txBody>
      </p:sp>
    </p:spTree>
    <p:extLst>
      <p:ext uri="{BB962C8B-B14F-4D97-AF65-F5344CB8AC3E}">
        <p14:creationId xmlns:p14="http://schemas.microsoft.com/office/powerpoint/2010/main" val="1834485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Cause of Much Religious Division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Cain &amp; Abel</a:t>
            </a:r>
          </a:p>
          <a:p>
            <a:pPr lvl="1"/>
            <a:r>
              <a:rPr lang="en-US" sz="2400" dirty="0" err="1" smtClean="0">
                <a:latin typeface="Bradley Hand" charset="0"/>
                <a:ea typeface="Bradley Hand" charset="0"/>
                <a:cs typeface="Bradley Hand" charset="0"/>
              </a:rPr>
              <a:t>Korah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and Moses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Israel and Judah</a:t>
            </a:r>
          </a:p>
        </p:txBody>
      </p:sp>
    </p:spTree>
    <p:extLst>
      <p:ext uri="{BB962C8B-B14F-4D97-AF65-F5344CB8AC3E}">
        <p14:creationId xmlns:p14="http://schemas.microsoft.com/office/powerpoint/2010/main" val="162655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Need for authority in every realm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Live in world with </a:t>
            </a:r>
            <a:r>
              <a:rPr lang="en-US" sz="2800" i="1" dirty="0" smtClean="0">
                <a:latin typeface="Bradley Hand" charset="0"/>
                <a:ea typeface="Bradley Hand" charset="0"/>
                <a:cs typeface="Bradley Hand" charset="0"/>
              </a:rPr>
              <a:t>“Authority Issues”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Many believe we don’t need to worry about authority in religion</a:t>
            </a:r>
            <a:endParaRPr lang="en-US" sz="24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2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Do I need to concern myself with God’s will?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Is “Love” all that we need?</a:t>
            </a:r>
            <a:endParaRPr lang="en-US" sz="2800" i="1" dirty="0" smtClean="0"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Does Jesus have authority over me?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Are there rules or laws to follow?</a:t>
            </a:r>
            <a:endParaRPr lang="en-US" sz="24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Who Is The Lord That I Should Obey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Creator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(Rev.4:1)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Judge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(Rom.2:6-11, 16)</a:t>
            </a:r>
            <a:endParaRPr lang="en-US" sz="2600" i="1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Savior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(1Tim.2:3)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King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(Matt.28:18)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Lord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2:36)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Head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(Eph.1:20-21)</a:t>
            </a:r>
            <a:endParaRPr lang="en-US" sz="22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9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Are We Under Law Today?... Rules?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Every man a law to himself?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Law of Christ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(1Cor.9:21)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Lawlessness?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(Matt.7:21-23)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Rules?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(Phil.3:6)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Do I have rights?</a:t>
            </a:r>
            <a:endParaRPr lang="en-US" sz="22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4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The “</a:t>
            </a:r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Heart” of the Matter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Many claim their “faith” without authority is one of “love”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Their heart is far from Me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(Matt.15:9)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If you love me</a:t>
            </a:r>
            <a:r>
              <a:rPr lang="mr-IN" sz="2800" dirty="0" smtClean="0">
                <a:latin typeface="Bradley Hand" charset="0"/>
                <a:ea typeface="Bradley Hand" charset="0"/>
                <a:cs typeface="Bradley Hand" charset="0"/>
              </a:rPr>
              <a:t>…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(John 14:15, 20, 23)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Authority not a burden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(Matt.11:28)</a:t>
            </a:r>
          </a:p>
        </p:txBody>
      </p:sp>
    </p:spTree>
    <p:extLst>
      <p:ext uri="{BB962C8B-B14F-4D97-AF65-F5344CB8AC3E}">
        <p14:creationId xmlns:p14="http://schemas.microsoft.com/office/powerpoint/2010/main" val="1266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804520"/>
            <a:ext cx="6959600" cy="104923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Without Authority</a:t>
            </a:r>
            <a:r>
              <a:rPr lang="mr-IN" sz="4400" dirty="0" smtClean="0">
                <a:latin typeface="Chalkduster" charset="0"/>
                <a:ea typeface="Chalkduster" charset="0"/>
                <a:cs typeface="Chalkduster" charset="0"/>
              </a:rPr>
              <a:t>…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true disciple or knowledge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(Jn.8:31-32)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fellowship with God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(2John 1:9)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Salvation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2:22, 36-38) (Rom.10:13) (John 1:12-13)</a:t>
            </a:r>
          </a:p>
        </p:txBody>
      </p:sp>
    </p:spTree>
    <p:extLst>
      <p:ext uri="{BB962C8B-B14F-4D97-AF65-F5344CB8AC3E}">
        <p14:creationId xmlns:p14="http://schemas.microsoft.com/office/powerpoint/2010/main" val="1175604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264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Bradley Hand</vt:lpstr>
      <vt:lpstr>Chalkduster</vt:lpstr>
      <vt:lpstr>EraserDust</vt:lpstr>
      <vt:lpstr>Rockwell</vt:lpstr>
      <vt:lpstr>Arial</vt:lpstr>
      <vt:lpstr>Gallery</vt:lpstr>
      <vt:lpstr>Authority</vt:lpstr>
      <vt:lpstr>Authority</vt:lpstr>
      <vt:lpstr>Authority</vt:lpstr>
      <vt:lpstr>Authority</vt:lpstr>
      <vt:lpstr>Authority</vt:lpstr>
      <vt:lpstr>Who Is The Lord That I Should Obey</vt:lpstr>
      <vt:lpstr>Are We Under Law Today?... Rules?</vt:lpstr>
      <vt:lpstr>The “Heart” of the Matter</vt:lpstr>
      <vt:lpstr>Without Authority…</vt:lpstr>
      <vt:lpstr>Authority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Authority…</dc:title>
  <dc:creator>Brett Hogland</dc:creator>
  <cp:lastModifiedBy>Brett Hogland</cp:lastModifiedBy>
  <cp:revision>8</cp:revision>
  <dcterms:created xsi:type="dcterms:W3CDTF">2017-07-22T22:05:38Z</dcterms:created>
  <dcterms:modified xsi:type="dcterms:W3CDTF">2017-07-24T23:35:45Z</dcterms:modified>
</cp:coreProperties>
</file>